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"/>
  </p:notesMasterIdLst>
  <p:handoutMasterIdLst>
    <p:handoutMasterId r:id="rId7"/>
  </p:handoutMasterIdLst>
  <p:sldIdLst>
    <p:sldId id="271" r:id="rId2"/>
    <p:sldId id="272" r:id="rId3"/>
    <p:sldId id="269" r:id="rId4"/>
    <p:sldId id="270" r:id="rId5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pos="4445" userDrawn="1">
          <p15:clr>
            <a:srgbClr val="A4A3A4"/>
          </p15:clr>
        </p15:guide>
        <p15:guide id="4" orient="horz" pos="487" userDrawn="1">
          <p15:clr>
            <a:srgbClr val="A4A3A4"/>
          </p15:clr>
        </p15:guide>
        <p15:guide id="5" orient="horz" pos="6202" userDrawn="1">
          <p15:clr>
            <a:srgbClr val="A4A3A4"/>
          </p15:clr>
        </p15:guide>
        <p15:guide id="6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Robles" initials="iR" lastIdx="1" clrIdx="0">
    <p:extLst>
      <p:ext uri="{19B8F6BF-5375-455C-9EA6-DF929625EA0E}">
        <p15:presenceInfo xmlns:p15="http://schemas.microsoft.com/office/powerpoint/2012/main" userId="0ed2b21f27ea23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F53"/>
    <a:srgbClr val="367499"/>
    <a:srgbClr val="8EC549"/>
    <a:srgbClr val="B9D137"/>
    <a:srgbClr val="02AB9F"/>
    <a:srgbClr val="F2F3F3"/>
    <a:srgbClr val="ED2F62"/>
    <a:srgbClr val="2A6584"/>
    <a:srgbClr val="D92353"/>
    <a:srgbClr val="01A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09"/>
    <p:restoredTop sz="96860"/>
  </p:normalViewPr>
  <p:slideViewPr>
    <p:cSldViewPr snapToGrid="0">
      <p:cViewPr>
        <p:scale>
          <a:sx n="40" d="100"/>
          <a:sy n="40" d="100"/>
        </p:scale>
        <p:origin x="2036" y="172"/>
      </p:cViewPr>
      <p:guideLst>
        <p:guide orient="horz" pos="533"/>
        <p:guide pos="317"/>
        <p:guide pos="4445"/>
        <p:guide orient="horz" pos="487"/>
        <p:guide orient="horz" pos="6202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B8F166-42BB-7573-443F-E3BEC393D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D3E14-7180-8253-282B-70B47861AC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A6E0-F225-8744-980F-8059D4F30A81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8D0BF-E04B-A471-B631-0AA83684F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E3CCE-7434-E365-A06B-A6BD0CA38E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781C-54E7-F740-B5AD-50E15DE27B85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7835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AD8FC-3C41-B24F-80B6-849222E8D8E4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641D5-EF80-3B42-A6D8-3FFA70A517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946380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206815C-04CC-726A-012D-A3E290C5D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F5685E-168B-6E95-1F37-FB3376F6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0273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FFCC55-3B11-A4D2-8A78-EF4A88649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F7B1DA-8049-EB45-FC68-9D826E0B1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8798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7" userDrawn="1">
          <p15:clr>
            <a:srgbClr val="F26B43"/>
          </p15:clr>
        </p15:guide>
        <p15:guide id="2" pos="23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55012" y="4530373"/>
            <a:ext cx="241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Smartphone</a:t>
            </a:r>
            <a:endParaRPr lang="de-DE" sz="2800" b="1" dirty="0">
              <a:solidFill>
                <a:schemeClr val="bg1"/>
              </a:solidFill>
              <a:latin typeface="Overlock" panose="020005060300000200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483501" y="445017"/>
            <a:ext cx="6553202" cy="9217152"/>
          </a:xfrm>
          <a:prstGeom prst="rect">
            <a:avLst/>
          </a:prstGeom>
          <a:solidFill>
            <a:schemeClr val="accent6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4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4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4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4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4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Benötigte Anschauungsmaterialien</a:t>
            </a: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-Die (laminierten) Arbeitsblätter auf den folgenden Seiten</a:t>
            </a: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-9 Stoffbeutel mit je einem Kompass und je drei Riechdosen (Etiketten zur Beschriftung auf der folgenden Seite). </a:t>
            </a: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Dose 1 … Zitronenduft</a:t>
            </a: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Dose 2 … Orangenduftt</a:t>
            </a: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Dose 3 … Limettenduft</a:t>
            </a: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-Boxen mit </a:t>
            </a:r>
            <a:r>
              <a:rPr lang="de-DE" sz="2800" b="1" dirty="0" err="1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Zitrus</a:t>
            </a: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-Modellen:</a:t>
            </a: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… Zitrone</a:t>
            </a: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…Orange</a:t>
            </a: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…Limette</a:t>
            </a: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8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…Pomeranze</a:t>
            </a: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422" y="8842512"/>
            <a:ext cx="3966083" cy="16393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551" y="6321733"/>
            <a:ext cx="2072296" cy="207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66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6" y="355831"/>
            <a:ext cx="5768001" cy="15278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6" y="1883665"/>
            <a:ext cx="5768001" cy="152783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5" y="3214855"/>
            <a:ext cx="5768001" cy="152783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5" y="4546045"/>
            <a:ext cx="5768001" cy="152783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68" y="5877235"/>
            <a:ext cx="5768001" cy="152783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67" y="7208425"/>
            <a:ext cx="5768001" cy="152783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67" y="8736259"/>
            <a:ext cx="5768001" cy="15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8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44" y="1200552"/>
            <a:ext cx="6540500" cy="629752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 txBox="1">
            <a:spLocks/>
          </p:cNvSpPr>
          <p:nvPr/>
        </p:nvSpPr>
        <p:spPr>
          <a:xfrm>
            <a:off x="688704" y="2432304"/>
            <a:ext cx="5979380" cy="4828032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7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Orangerie</a:t>
            </a:r>
          </a:p>
          <a:p>
            <a:pPr algn="ctr">
              <a:lnSpc>
                <a:spcPct val="100000"/>
              </a:lnSpc>
            </a:pPr>
            <a: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72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72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40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40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4400" dirty="0" smtClean="0">
                <a:latin typeface="Overlock" panose="02000506030000020004" pitchFamily="2" charset="77"/>
              </a:rPr>
              <a:t/>
            </a:r>
            <a:br>
              <a:rPr lang="de-DE" sz="4400" dirty="0" smtClean="0">
                <a:latin typeface="Overlock" panose="02000506030000020004" pitchFamily="2" charset="77"/>
              </a:rPr>
            </a:br>
            <a:endParaRPr lang="de-DE" sz="4400" dirty="0">
              <a:latin typeface="Overlock" panose="02000506030000020004" pitchFamily="2" charset="77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D449BFC-7838-167B-0B62-1D68A3C0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325" y="8871365"/>
            <a:ext cx="2837319" cy="1172759"/>
          </a:xfrm>
          <a:prstGeom prst="rect">
            <a:avLst/>
          </a:prstGeom>
        </p:spPr>
      </p:pic>
      <p:pic>
        <p:nvPicPr>
          <p:cNvPr id="1026" name="Picture 2" descr="https://de.actionbound.com/qrcodes/orrhg/c/yDRgr5AP/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3" y="7498080"/>
            <a:ext cx="3052486" cy="30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7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4" y="3486552"/>
            <a:ext cx="6540500" cy="6297528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4" y="944520"/>
            <a:ext cx="6540500" cy="399628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5697" t="4260" r="3255" b="2260"/>
          <a:stretch/>
        </p:blipFill>
        <p:spPr>
          <a:xfrm>
            <a:off x="1014983" y="2660903"/>
            <a:ext cx="5836092" cy="392277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65158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59</Words>
  <Application>Microsoft Office PowerPoint</Application>
  <PresentationFormat>Benutzerdefiniert</PresentationFormat>
  <Paragraphs>25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Amatic SC</vt:lpstr>
      <vt:lpstr>Arial</vt:lpstr>
      <vt:lpstr>Calibri</vt:lpstr>
      <vt:lpstr>Overlock</vt:lpstr>
      <vt:lpstr>Office Theme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Infoblatt</dc:title>
  <dc:subject/>
  <dc:creator>Sara Abtahi</dc:creator>
  <cp:keywords/>
  <dc:description/>
  <cp:lastModifiedBy>Hiwi-Didaktik</cp:lastModifiedBy>
  <cp:revision>107</cp:revision>
  <dcterms:created xsi:type="dcterms:W3CDTF">2023-11-15T19:04:16Z</dcterms:created>
  <dcterms:modified xsi:type="dcterms:W3CDTF">2024-11-01T12:59:51Z</dcterms:modified>
  <cp:category/>
</cp:coreProperties>
</file>