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3652" r:id="rId3"/>
  </p:sldMasterIdLst>
  <p:notesMasterIdLst>
    <p:notesMasterId r:id="rId27"/>
  </p:notesMasterIdLst>
  <p:handoutMasterIdLst>
    <p:handoutMasterId r:id="rId28"/>
  </p:handoutMasterIdLst>
  <p:sldIdLst>
    <p:sldId id="256" r:id="rId4"/>
    <p:sldId id="287" r:id="rId5"/>
    <p:sldId id="332" r:id="rId6"/>
    <p:sldId id="316" r:id="rId7"/>
    <p:sldId id="373" r:id="rId8"/>
    <p:sldId id="372" r:id="rId9"/>
    <p:sldId id="378" r:id="rId10"/>
    <p:sldId id="414" r:id="rId11"/>
    <p:sldId id="412" r:id="rId12"/>
    <p:sldId id="359" r:id="rId13"/>
    <p:sldId id="407" r:id="rId14"/>
    <p:sldId id="324" r:id="rId15"/>
    <p:sldId id="257" r:id="rId16"/>
    <p:sldId id="413" r:id="rId17"/>
    <p:sldId id="384" r:id="rId18"/>
    <p:sldId id="411" r:id="rId19"/>
    <p:sldId id="283" r:id="rId20"/>
    <p:sldId id="340" r:id="rId21"/>
    <p:sldId id="376" r:id="rId22"/>
    <p:sldId id="325" r:id="rId23"/>
    <p:sldId id="410" r:id="rId24"/>
    <p:sldId id="409" r:id="rId25"/>
    <p:sldId id="358" r:id="rId26"/>
  </p:sldIdLst>
  <p:sldSz cx="13004800" cy="9753600"/>
  <p:notesSz cx="10234613" cy="7104063"/>
  <p:defaultTextStyle>
    <a:defPPr>
      <a:defRPr lang="en-US"/>
    </a:defPPr>
    <a:lvl1pPr algn="l" rtl="0" fontAlgn="base">
      <a:spcBef>
        <a:spcPct val="0"/>
      </a:spcBef>
      <a:spcAft>
        <a:spcPct val="0"/>
      </a:spcAft>
      <a:defRPr sz="2600" kern="1200">
        <a:solidFill>
          <a:schemeClr val="tx1"/>
        </a:solidFill>
        <a:latin typeface="Arial" charset="0"/>
        <a:ea typeface="+mn-ea"/>
        <a:cs typeface="Arial" charset="0"/>
      </a:defRPr>
    </a:lvl1pPr>
    <a:lvl2pPr marL="457200" algn="l" rtl="0" fontAlgn="base">
      <a:spcBef>
        <a:spcPct val="0"/>
      </a:spcBef>
      <a:spcAft>
        <a:spcPct val="0"/>
      </a:spcAft>
      <a:defRPr sz="2600" kern="1200">
        <a:solidFill>
          <a:schemeClr val="tx1"/>
        </a:solidFill>
        <a:latin typeface="Arial" charset="0"/>
        <a:ea typeface="+mn-ea"/>
        <a:cs typeface="Arial" charset="0"/>
      </a:defRPr>
    </a:lvl2pPr>
    <a:lvl3pPr marL="914400" algn="l" rtl="0" fontAlgn="base">
      <a:spcBef>
        <a:spcPct val="0"/>
      </a:spcBef>
      <a:spcAft>
        <a:spcPct val="0"/>
      </a:spcAft>
      <a:defRPr sz="2600" kern="1200">
        <a:solidFill>
          <a:schemeClr val="tx1"/>
        </a:solidFill>
        <a:latin typeface="Arial" charset="0"/>
        <a:ea typeface="+mn-ea"/>
        <a:cs typeface="Arial" charset="0"/>
      </a:defRPr>
    </a:lvl3pPr>
    <a:lvl4pPr marL="1371600" algn="l" rtl="0" fontAlgn="base">
      <a:spcBef>
        <a:spcPct val="0"/>
      </a:spcBef>
      <a:spcAft>
        <a:spcPct val="0"/>
      </a:spcAft>
      <a:defRPr sz="2600" kern="1200">
        <a:solidFill>
          <a:schemeClr val="tx1"/>
        </a:solidFill>
        <a:latin typeface="Arial" charset="0"/>
        <a:ea typeface="+mn-ea"/>
        <a:cs typeface="Arial" charset="0"/>
      </a:defRPr>
    </a:lvl4pPr>
    <a:lvl5pPr marL="1828800" algn="l" rtl="0" fontAlgn="base">
      <a:spcBef>
        <a:spcPct val="0"/>
      </a:spcBef>
      <a:spcAft>
        <a:spcPct val="0"/>
      </a:spcAft>
      <a:defRPr sz="2600" kern="1200">
        <a:solidFill>
          <a:schemeClr val="tx1"/>
        </a:solidFill>
        <a:latin typeface="Arial" charset="0"/>
        <a:ea typeface="+mn-ea"/>
        <a:cs typeface="Arial" charset="0"/>
      </a:defRPr>
    </a:lvl5pPr>
    <a:lvl6pPr marL="2286000" algn="l" defTabSz="914400" rtl="0" eaLnBrk="1" latinLnBrk="0" hangingPunct="1">
      <a:defRPr sz="2600" kern="1200">
        <a:solidFill>
          <a:schemeClr val="tx1"/>
        </a:solidFill>
        <a:latin typeface="Arial" charset="0"/>
        <a:ea typeface="+mn-ea"/>
        <a:cs typeface="Arial" charset="0"/>
      </a:defRPr>
    </a:lvl6pPr>
    <a:lvl7pPr marL="2743200" algn="l" defTabSz="914400" rtl="0" eaLnBrk="1" latinLnBrk="0" hangingPunct="1">
      <a:defRPr sz="2600" kern="1200">
        <a:solidFill>
          <a:schemeClr val="tx1"/>
        </a:solidFill>
        <a:latin typeface="Arial" charset="0"/>
        <a:ea typeface="+mn-ea"/>
        <a:cs typeface="Arial" charset="0"/>
      </a:defRPr>
    </a:lvl7pPr>
    <a:lvl8pPr marL="3200400" algn="l" defTabSz="914400" rtl="0" eaLnBrk="1" latinLnBrk="0" hangingPunct="1">
      <a:defRPr sz="2600" kern="1200">
        <a:solidFill>
          <a:schemeClr val="tx1"/>
        </a:solidFill>
        <a:latin typeface="Arial" charset="0"/>
        <a:ea typeface="+mn-ea"/>
        <a:cs typeface="Arial" charset="0"/>
      </a:defRPr>
    </a:lvl8pPr>
    <a:lvl9pPr marL="3657600" algn="l" defTabSz="914400" rtl="0" eaLnBrk="1" latinLnBrk="0" hangingPunct="1">
      <a:defRPr sz="26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5352">
          <p15:clr>
            <a:srgbClr val="A4A3A4"/>
          </p15:clr>
        </p15:guide>
        <p15:guide id="2" orient="horz" pos="2029">
          <p15:clr>
            <a:srgbClr val="A4A3A4"/>
          </p15:clr>
        </p15:guide>
        <p15:guide id="3" orient="horz" pos="1013">
          <p15:clr>
            <a:srgbClr val="A4A3A4"/>
          </p15:clr>
        </p15:guide>
        <p15:guide id="4" pos="616">
          <p15:clr>
            <a:srgbClr val="A4A3A4"/>
          </p15:clr>
        </p15:guide>
        <p15:guide id="5" pos="757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7D46"/>
    <a:srgbClr val="003300"/>
    <a:srgbClr val="4EE3FC"/>
    <a:srgbClr val="006600"/>
    <a:srgbClr val="FFFC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7" autoAdjust="0"/>
    <p:restoredTop sz="73848" autoAdjust="0"/>
  </p:normalViewPr>
  <p:slideViewPr>
    <p:cSldViewPr>
      <p:cViewPr varScale="1">
        <p:scale>
          <a:sx n="45" d="100"/>
          <a:sy n="45" d="100"/>
        </p:scale>
        <p:origin x="1877" y="43"/>
      </p:cViewPr>
      <p:guideLst>
        <p:guide orient="horz" pos="5352"/>
        <p:guide orient="horz" pos="2029"/>
        <p:guide orient="horz" pos="1013"/>
        <p:guide pos="616"/>
        <p:guide pos="7577"/>
      </p:guideLst>
    </p:cSldViewPr>
  </p:slideViewPr>
  <p:outlineViewPr>
    <p:cViewPr>
      <p:scale>
        <a:sx n="33" d="100"/>
        <a:sy n="33" d="100"/>
      </p:scale>
      <p:origin x="0" y="-596"/>
    </p:cViewPr>
  </p:outlineViewPr>
  <p:notesTextViewPr>
    <p:cViewPr>
      <p:scale>
        <a:sx n="100" d="100"/>
        <a:sy n="100" d="100"/>
      </p:scale>
      <p:origin x="0" y="0"/>
    </p:cViewPr>
  </p:notesTextViewPr>
  <p:sorterViewPr>
    <p:cViewPr>
      <p:scale>
        <a:sx n="100" d="100"/>
        <a:sy n="100" d="100"/>
      </p:scale>
      <p:origin x="0" y="-5484"/>
    </p:cViewPr>
  </p:sorterViewPr>
  <p:notesViewPr>
    <p:cSldViewPr>
      <p:cViewPr varScale="1">
        <p:scale>
          <a:sx n="66" d="100"/>
          <a:sy n="66" d="100"/>
        </p:scale>
        <p:origin x="1664" y="3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FD0CB776-147B-40DC-AC83-522A8BF87A71}"/>
              </a:ext>
            </a:extLst>
          </p:cNvPr>
          <p:cNvSpPr>
            <a:spLocks noGrp="1"/>
          </p:cNvSpPr>
          <p:nvPr>
            <p:ph type="hdr" sz="quarter"/>
          </p:nvPr>
        </p:nvSpPr>
        <p:spPr>
          <a:xfrm>
            <a:off x="1" y="0"/>
            <a:ext cx="4435304" cy="355920"/>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2E364E77-4B62-48CE-9E12-2A0157581DFA}"/>
              </a:ext>
            </a:extLst>
          </p:cNvPr>
          <p:cNvSpPr>
            <a:spLocks noGrp="1"/>
          </p:cNvSpPr>
          <p:nvPr>
            <p:ph type="dt" sz="quarter" idx="1"/>
          </p:nvPr>
        </p:nvSpPr>
        <p:spPr>
          <a:xfrm>
            <a:off x="5797022" y="0"/>
            <a:ext cx="4435304" cy="355920"/>
          </a:xfrm>
          <a:prstGeom prst="rect">
            <a:avLst/>
          </a:prstGeom>
        </p:spPr>
        <p:txBody>
          <a:bodyPr vert="horz" lIns="91440" tIns="45720" rIns="91440" bIns="45720" rtlCol="0"/>
          <a:lstStyle>
            <a:lvl1pPr algn="r">
              <a:defRPr sz="1200"/>
            </a:lvl1pPr>
          </a:lstStyle>
          <a:p>
            <a:fld id="{16C7E4A8-815C-49CC-9548-17125875CBFA}" type="datetimeFigureOut">
              <a:rPr lang="de-DE" smtClean="0"/>
              <a:t>26.06.2024</a:t>
            </a:fld>
            <a:endParaRPr lang="de-DE"/>
          </a:p>
        </p:txBody>
      </p:sp>
      <p:sp>
        <p:nvSpPr>
          <p:cNvPr id="4" name="Fußzeilenplatzhalter 3">
            <a:extLst>
              <a:ext uri="{FF2B5EF4-FFF2-40B4-BE49-F238E27FC236}">
                <a16:creationId xmlns:a16="http://schemas.microsoft.com/office/drawing/2014/main" id="{DB763033-6DBC-49D3-8532-683256FB1CAA}"/>
              </a:ext>
            </a:extLst>
          </p:cNvPr>
          <p:cNvSpPr>
            <a:spLocks noGrp="1"/>
          </p:cNvSpPr>
          <p:nvPr>
            <p:ph type="ftr" sz="quarter" idx="2"/>
          </p:nvPr>
        </p:nvSpPr>
        <p:spPr>
          <a:xfrm>
            <a:off x="1" y="6748144"/>
            <a:ext cx="4435304" cy="35592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CF508A1B-0F13-4B13-BF5F-147DFC022E10}"/>
              </a:ext>
            </a:extLst>
          </p:cNvPr>
          <p:cNvSpPr>
            <a:spLocks noGrp="1"/>
          </p:cNvSpPr>
          <p:nvPr>
            <p:ph type="sldNum" sz="quarter" idx="3"/>
          </p:nvPr>
        </p:nvSpPr>
        <p:spPr>
          <a:xfrm>
            <a:off x="5797022" y="6748144"/>
            <a:ext cx="4435304" cy="355920"/>
          </a:xfrm>
          <a:prstGeom prst="rect">
            <a:avLst/>
          </a:prstGeom>
        </p:spPr>
        <p:txBody>
          <a:bodyPr vert="horz" lIns="91440" tIns="45720" rIns="91440" bIns="45720" rtlCol="0" anchor="b"/>
          <a:lstStyle>
            <a:lvl1pPr algn="r">
              <a:defRPr sz="1200"/>
            </a:lvl1pPr>
          </a:lstStyle>
          <a:p>
            <a:fld id="{3386C09D-0AA4-46E3-9CF3-126FD8F8D56B}" type="slidenum">
              <a:rPr lang="de-DE" smtClean="0"/>
              <a:t>‹Nr.›</a:t>
            </a:fld>
            <a:endParaRPr lang="de-DE"/>
          </a:p>
        </p:txBody>
      </p:sp>
    </p:spTree>
    <p:extLst>
      <p:ext uri="{BB962C8B-B14F-4D97-AF65-F5344CB8AC3E}">
        <p14:creationId xmlns:p14="http://schemas.microsoft.com/office/powerpoint/2010/main" val="25163182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1" y="0"/>
            <a:ext cx="4435304" cy="354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1" tIns="49521" rIns="99041" bIns="49521" numCol="1" anchor="t" anchorCtr="0" compatLnSpc="1">
            <a:prstTxWarp prst="textNoShape">
              <a:avLst/>
            </a:prstTxWarp>
          </a:bodyPr>
          <a:lstStyle>
            <a:lvl1pPr defTabSz="990600">
              <a:defRPr sz="1300"/>
            </a:lvl1pPr>
          </a:lstStyle>
          <a:p>
            <a:endParaRPr lang="en-US" altLang="de-DE"/>
          </a:p>
        </p:txBody>
      </p:sp>
      <p:sp>
        <p:nvSpPr>
          <p:cNvPr id="8195" name="Rectangle 3"/>
          <p:cNvSpPr>
            <a:spLocks noGrp="1" noChangeArrowheads="1"/>
          </p:cNvSpPr>
          <p:nvPr>
            <p:ph type="dt" idx="1"/>
          </p:nvPr>
        </p:nvSpPr>
        <p:spPr bwMode="auto">
          <a:xfrm>
            <a:off x="5797022" y="0"/>
            <a:ext cx="4435304" cy="354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1" tIns="49521" rIns="99041" bIns="49521" numCol="1" anchor="t" anchorCtr="0" compatLnSpc="1">
            <a:prstTxWarp prst="textNoShape">
              <a:avLst/>
            </a:prstTxWarp>
          </a:bodyPr>
          <a:lstStyle>
            <a:lvl1pPr algn="r" defTabSz="990600">
              <a:defRPr sz="1300"/>
            </a:lvl1pPr>
          </a:lstStyle>
          <a:p>
            <a:endParaRPr lang="en-US" altLang="de-DE"/>
          </a:p>
        </p:txBody>
      </p:sp>
      <p:sp>
        <p:nvSpPr>
          <p:cNvPr id="8196" name="Rectangle 4"/>
          <p:cNvSpPr>
            <a:spLocks noGrp="1" noRot="1" noChangeAspect="1" noChangeArrowheads="1" noTextEdit="1"/>
          </p:cNvSpPr>
          <p:nvPr>
            <p:ph type="sldImg" idx="2"/>
          </p:nvPr>
        </p:nvSpPr>
        <p:spPr bwMode="auto">
          <a:xfrm>
            <a:off x="3343275" y="533400"/>
            <a:ext cx="3549650" cy="266223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1023005" y="3374071"/>
            <a:ext cx="8188606" cy="3196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1" tIns="49521" rIns="99041" bIns="49521" numCol="1" anchor="t" anchorCtr="0" compatLnSpc="1">
            <a:prstTxWarp prst="textNoShape">
              <a:avLst/>
            </a:prstTxWarp>
          </a:bodyPr>
          <a:lstStyle/>
          <a:p>
            <a:pPr lvl="0"/>
            <a:r>
              <a:rPr lang="en-US" altLang="de-DE"/>
              <a:t>Textmasterformate durch Klicken bearbeiten</a:t>
            </a:r>
          </a:p>
          <a:p>
            <a:pPr lvl="1"/>
            <a:r>
              <a:rPr lang="en-US" altLang="de-DE"/>
              <a:t>Zweite Ebene</a:t>
            </a:r>
          </a:p>
          <a:p>
            <a:pPr lvl="2"/>
            <a:r>
              <a:rPr lang="en-US" altLang="de-DE"/>
              <a:t>Dritte Ebene</a:t>
            </a:r>
          </a:p>
          <a:p>
            <a:pPr lvl="3"/>
            <a:r>
              <a:rPr lang="en-US" altLang="de-DE"/>
              <a:t>Vierte Ebene</a:t>
            </a:r>
          </a:p>
          <a:p>
            <a:pPr lvl="4"/>
            <a:r>
              <a:rPr lang="en-US" altLang="de-DE"/>
              <a:t>Fünfte Ebene</a:t>
            </a:r>
          </a:p>
        </p:txBody>
      </p:sp>
      <p:sp>
        <p:nvSpPr>
          <p:cNvPr id="8198" name="Rectangle 6"/>
          <p:cNvSpPr>
            <a:spLocks noGrp="1" noChangeArrowheads="1"/>
          </p:cNvSpPr>
          <p:nvPr>
            <p:ph type="ftr" sz="quarter" idx="4"/>
          </p:nvPr>
        </p:nvSpPr>
        <p:spPr bwMode="auto">
          <a:xfrm>
            <a:off x="1" y="6748143"/>
            <a:ext cx="4435304" cy="354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1" tIns="49521" rIns="99041" bIns="49521" numCol="1" anchor="b" anchorCtr="0" compatLnSpc="1">
            <a:prstTxWarp prst="textNoShape">
              <a:avLst/>
            </a:prstTxWarp>
          </a:bodyPr>
          <a:lstStyle>
            <a:lvl1pPr defTabSz="990600">
              <a:defRPr sz="1300"/>
            </a:lvl1pPr>
          </a:lstStyle>
          <a:p>
            <a:endParaRPr lang="en-US" altLang="de-DE"/>
          </a:p>
        </p:txBody>
      </p:sp>
      <p:sp>
        <p:nvSpPr>
          <p:cNvPr id="8199" name="Rectangle 7"/>
          <p:cNvSpPr>
            <a:spLocks noGrp="1" noChangeArrowheads="1"/>
          </p:cNvSpPr>
          <p:nvPr>
            <p:ph type="sldNum" sz="quarter" idx="5"/>
          </p:nvPr>
        </p:nvSpPr>
        <p:spPr bwMode="auto">
          <a:xfrm>
            <a:off x="5797022" y="6748143"/>
            <a:ext cx="4435304" cy="354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1" tIns="49521" rIns="99041" bIns="49521" numCol="1" anchor="b" anchorCtr="0" compatLnSpc="1">
            <a:prstTxWarp prst="textNoShape">
              <a:avLst/>
            </a:prstTxWarp>
          </a:bodyPr>
          <a:lstStyle>
            <a:lvl1pPr algn="r" defTabSz="990600">
              <a:defRPr sz="1300"/>
            </a:lvl1pPr>
          </a:lstStyle>
          <a:p>
            <a:fld id="{FD6B4979-0840-4BED-806F-66F971A66AC3}" type="slidenum">
              <a:rPr lang="en-US" altLang="de-DE"/>
              <a:pPr/>
              <a:t>‹Nr.›</a:t>
            </a:fld>
            <a:endParaRPr lang="en-US" altLang="de-DE"/>
          </a:p>
        </p:txBody>
      </p:sp>
    </p:spTree>
    <p:extLst>
      <p:ext uri="{BB962C8B-B14F-4D97-AF65-F5344CB8AC3E}">
        <p14:creationId xmlns:p14="http://schemas.microsoft.com/office/powerpoint/2010/main" val="105698911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D6B4979-0840-4BED-806F-66F971A66AC3}" type="slidenum">
              <a:rPr lang="en-US" altLang="de-DE" smtClean="0"/>
              <a:pPr/>
              <a:t>1</a:t>
            </a:fld>
            <a:endParaRPr lang="en-US" altLang="de-DE"/>
          </a:p>
        </p:txBody>
      </p:sp>
    </p:spTree>
    <p:extLst>
      <p:ext uri="{BB962C8B-B14F-4D97-AF65-F5344CB8AC3E}">
        <p14:creationId xmlns:p14="http://schemas.microsoft.com/office/powerpoint/2010/main" val="933303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Arial" charset="0"/>
                <a:ea typeface="+mn-ea"/>
                <a:cs typeface="Arial" charset="0"/>
              </a:rPr>
              <a:t>In den Gehölzgruppen der Gärten ist das scheinbar einfach. Wir wollen versuchen, sie mehr wie kleine Waldbestände zu behandeln, damit sie stabil bleiben und sich immer wieder aus sich selbst heraus erneuern können.</a:t>
            </a:r>
          </a:p>
          <a:p>
            <a:r>
              <a:rPr lang="de-DE" sz="1200" kern="1200" dirty="0">
                <a:solidFill>
                  <a:schemeClr val="tx1"/>
                </a:solidFill>
                <a:effectLst/>
                <a:latin typeface="Arial" charset="0"/>
                <a:ea typeface="+mn-ea"/>
                <a:cs typeface="Arial" charset="0"/>
              </a:rPr>
              <a:t>Dazu gehört eine gestaffelte Altersstruktur ohne große Lücken und eben die Nutzung und Förderung von vorhandener Naturverjüngung. Durch frühzeitige Kennzeichnung und ein gezieltes Herausschneiden von Brombeeren u.a. Konkurrenten scheint das möglich.</a:t>
            </a:r>
          </a:p>
          <a:p>
            <a:endParaRPr lang="de-DE" dirty="0"/>
          </a:p>
        </p:txBody>
      </p:sp>
      <p:sp>
        <p:nvSpPr>
          <p:cNvPr id="4" name="Foliennummernplatzhalter 3"/>
          <p:cNvSpPr>
            <a:spLocks noGrp="1"/>
          </p:cNvSpPr>
          <p:nvPr>
            <p:ph type="sldNum" sz="quarter" idx="5"/>
          </p:nvPr>
        </p:nvSpPr>
        <p:spPr/>
        <p:txBody>
          <a:bodyPr/>
          <a:lstStyle/>
          <a:p>
            <a:fld id="{FD6B4979-0840-4BED-806F-66F971A66AC3}" type="slidenum">
              <a:rPr lang="en-US" altLang="de-DE" smtClean="0"/>
              <a:pPr/>
              <a:t>10</a:t>
            </a:fld>
            <a:endParaRPr lang="en-US" altLang="de-DE"/>
          </a:p>
        </p:txBody>
      </p:sp>
    </p:spTree>
    <p:extLst>
      <p:ext uri="{BB962C8B-B14F-4D97-AF65-F5344CB8AC3E}">
        <p14:creationId xmlns:p14="http://schemas.microsoft.com/office/powerpoint/2010/main" val="397854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Arial" charset="0"/>
                <a:ea typeface="+mn-ea"/>
                <a:cs typeface="Arial" charset="0"/>
              </a:rPr>
              <a:t>Was aber, wenn wir an ganz bestimmten, genau festgelegten Standorten nachpflanzen müssen, wo eben nicht gerade zufällig natürliche Verjüngung aufwächst? In Alleen? An Solitärstandorten?</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kern="1200" dirty="0">
                <a:solidFill>
                  <a:schemeClr val="tx1"/>
                </a:solidFill>
                <a:effectLst/>
                <a:latin typeface="Arial" charset="0"/>
                <a:ea typeface="+mn-ea"/>
                <a:cs typeface="Arial" charset="0"/>
              </a:rPr>
              <a:t>Hier wollen wir künftig kleinere, sehr junge Pflanzen verwenden, mit tiefreichendem, intaktem Wurzelwerk. Wir wollen standorterprobte Gehölze pflanzen, die von klein auf an die Bedingungen vor Ort gewöhnt sind.</a:t>
            </a:r>
          </a:p>
          <a:p>
            <a:r>
              <a:rPr lang="de-DE" sz="1200" kern="1200" dirty="0">
                <a:solidFill>
                  <a:schemeClr val="tx1"/>
                </a:solidFill>
                <a:effectLst/>
                <a:latin typeface="Arial" charset="0"/>
                <a:ea typeface="+mn-ea"/>
                <a:cs typeface="Arial" charset="0"/>
              </a:rPr>
              <a:t>Genauer gesagt erhoffen wir uns also vitale Nachpflanzungen durch das Nachahmen von ‘echter‘ Naturverjüngung – denn das wären ja Bäume, die an Ort und Stelle gekeimt und natürlicherweise tief verwurzelt sind.</a:t>
            </a:r>
          </a:p>
          <a:p>
            <a:r>
              <a:rPr lang="de-DE" sz="1200" kern="1200" dirty="0">
                <a:solidFill>
                  <a:schemeClr val="tx1"/>
                </a:solidFill>
                <a:effectLst/>
                <a:latin typeface="Arial" charset="0"/>
                <a:ea typeface="+mn-ea"/>
                <a:cs typeface="Arial" charset="0"/>
              </a:rPr>
              <a:t>Es lag deshalb nahe, eine Methode zu suchen, die es ermöglicht, auch für die Nachpflanzung an solchen Standorten unsere eigene Naturverjüngung zu verwenden.</a:t>
            </a:r>
          </a:p>
          <a:p>
            <a:r>
              <a:rPr lang="de-DE" sz="1200" kern="1200" dirty="0">
                <a:solidFill>
                  <a:schemeClr val="tx1"/>
                </a:solidFill>
                <a:effectLst/>
                <a:latin typeface="Arial" charset="0"/>
                <a:ea typeface="+mn-ea"/>
                <a:cs typeface="Arial" charset="0"/>
              </a:rPr>
              <a:t>Und zwar so, dass dabei deren natürlich ausgebildete Pfahlwurzeln erhalten bleiben und die initiale Wurzelentwicklung in die Tiefe nicht gehemmt, sondern am besten sogar gefördert wird.</a:t>
            </a:r>
          </a:p>
        </p:txBody>
      </p:sp>
      <p:sp>
        <p:nvSpPr>
          <p:cNvPr id="4" name="Foliennummernplatzhalter 3"/>
          <p:cNvSpPr>
            <a:spLocks noGrp="1"/>
          </p:cNvSpPr>
          <p:nvPr>
            <p:ph type="sldNum" sz="quarter" idx="5"/>
          </p:nvPr>
        </p:nvSpPr>
        <p:spPr/>
        <p:txBody>
          <a:bodyPr/>
          <a:lstStyle/>
          <a:p>
            <a:fld id="{FD6B4979-0840-4BED-806F-66F971A66AC3}" type="slidenum">
              <a:rPr lang="en-US" altLang="de-DE" smtClean="0"/>
              <a:pPr/>
              <a:t>11</a:t>
            </a:fld>
            <a:endParaRPr lang="en-US" altLang="de-DE"/>
          </a:p>
        </p:txBody>
      </p:sp>
    </p:spTree>
    <p:extLst>
      <p:ext uri="{BB962C8B-B14F-4D97-AF65-F5344CB8AC3E}">
        <p14:creationId xmlns:p14="http://schemas.microsoft.com/office/powerpoint/2010/main" val="146199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Arial" charset="0"/>
                <a:ea typeface="+mn-ea"/>
                <a:cs typeface="Arial" charset="0"/>
              </a:rPr>
              <a:t>Und so gehen wir vor: Wir sammeln in den Gärten einjährige Sämlinge unserer eigenen Rosskastanien, Eichen und Buchen, in der Hoffnung, dass diese Individuen bereits an die Standortbedingungen gewöhnt sind.</a:t>
            </a:r>
          </a:p>
          <a:p>
            <a:r>
              <a:rPr lang="de-DE" sz="1200" kern="1200" dirty="0">
                <a:solidFill>
                  <a:schemeClr val="tx1"/>
                </a:solidFill>
                <a:effectLst/>
                <a:latin typeface="Arial" charset="0"/>
                <a:ea typeface="+mn-ea"/>
                <a:cs typeface="Arial" charset="0"/>
              </a:rPr>
              <a:t>Dieser Versuch wurde von dem Baumschulberater Herrn Köhler aus Franken angeregt. </a:t>
            </a:r>
          </a:p>
          <a:p>
            <a:r>
              <a:rPr lang="de-DE" sz="1200" kern="1200" dirty="0">
                <a:solidFill>
                  <a:schemeClr val="tx1"/>
                </a:solidFill>
                <a:effectLst/>
                <a:latin typeface="Arial" charset="0"/>
                <a:ea typeface="+mn-ea"/>
                <a:cs typeface="Arial" charset="0"/>
              </a:rPr>
              <a:t>Die Sämlinge werden wurzelschonend mit der Wasserlanze entnommen. Bei der Entnahme weisen sie meist schon 50 cm Wurzelwerk auf. Diese Pfahlwurzeln sollen erhalten und gefördert werden.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altLang="de-DE" kern="0" dirty="0"/>
          </a:p>
          <a:p>
            <a:endParaRPr lang="de-DE" dirty="0"/>
          </a:p>
          <a:p>
            <a:endParaRPr lang="de-DE" sz="1200" kern="1200" dirty="0">
              <a:solidFill>
                <a:schemeClr val="tx1"/>
              </a:solidFill>
              <a:effectLst/>
              <a:latin typeface="Arial" charset="0"/>
              <a:ea typeface="+mn-ea"/>
              <a:cs typeface="Arial" charset="0"/>
            </a:endParaRPr>
          </a:p>
        </p:txBody>
      </p:sp>
      <p:sp>
        <p:nvSpPr>
          <p:cNvPr id="4" name="Foliennummernplatzhalter 3"/>
          <p:cNvSpPr>
            <a:spLocks noGrp="1"/>
          </p:cNvSpPr>
          <p:nvPr>
            <p:ph type="sldNum" sz="quarter" idx="5"/>
          </p:nvPr>
        </p:nvSpPr>
        <p:spPr/>
        <p:txBody>
          <a:bodyPr/>
          <a:lstStyle/>
          <a:p>
            <a:fld id="{FD6B4979-0840-4BED-806F-66F971A66AC3}" type="slidenum">
              <a:rPr lang="en-US" altLang="de-DE" smtClean="0"/>
              <a:pPr/>
              <a:t>12</a:t>
            </a:fld>
            <a:endParaRPr lang="en-US" altLang="de-DE"/>
          </a:p>
        </p:txBody>
      </p:sp>
    </p:spTree>
    <p:extLst>
      <p:ext uri="{BB962C8B-B14F-4D97-AF65-F5344CB8AC3E}">
        <p14:creationId xmlns:p14="http://schemas.microsoft.com/office/powerpoint/2010/main" val="3947765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Arial" charset="0"/>
                <a:ea typeface="+mn-ea"/>
                <a:cs typeface="Arial" charset="0"/>
              </a:rPr>
              <a:t>Direkt nach der Entnahme werden die Sämlinge in eine Speziallösung getaucht. Dadurch werden die Wurzeln gelartig umhüllt, um Trockenschäden zu vermeiden. Die Zugabe von </a:t>
            </a:r>
            <a:r>
              <a:rPr lang="de-DE" sz="1200" kern="1200" dirty="0" err="1">
                <a:solidFill>
                  <a:schemeClr val="tx1"/>
                </a:solidFill>
                <a:effectLst/>
                <a:latin typeface="Arial" charset="0"/>
                <a:ea typeface="+mn-ea"/>
                <a:cs typeface="Arial" charset="0"/>
              </a:rPr>
              <a:t>Trichoderma</a:t>
            </a:r>
            <a:r>
              <a:rPr lang="de-DE" sz="1200" kern="1200" dirty="0">
                <a:solidFill>
                  <a:schemeClr val="tx1"/>
                </a:solidFill>
                <a:effectLst/>
                <a:latin typeface="Arial" charset="0"/>
                <a:ea typeface="+mn-ea"/>
                <a:cs typeface="Arial" charset="0"/>
              </a:rPr>
              <a:t> und Effektiven Mikroorganismen soll dazu dienen, die Widerstandskraft gegen mögliche Schaderreger zu erhöhen. Denn auch wenn die Entnahmemethode eine wirklich schonende ist, kann es dabei potentiell zu geschädigten Feinwurzeln und Rindenläsionen kommen. Und das sind Eintrittspforten eben für Schadpilze etc.</a:t>
            </a:r>
          </a:p>
          <a:p>
            <a:r>
              <a:rPr lang="de-DE" sz="1200" kern="1200" dirty="0">
                <a:solidFill>
                  <a:schemeClr val="tx1"/>
                </a:solidFill>
                <a:effectLst/>
                <a:latin typeface="Arial" charset="0"/>
                <a:ea typeface="+mn-ea"/>
                <a:cs typeface="Arial" charset="0"/>
              </a:rPr>
              <a:t>Anschließend werden die Sämlinge in Tonröhren getopft, die Platz für die langen Wurzeln bieten.</a:t>
            </a:r>
          </a:p>
        </p:txBody>
      </p:sp>
      <p:sp>
        <p:nvSpPr>
          <p:cNvPr id="4" name="Foliennummernplatzhalter 3"/>
          <p:cNvSpPr>
            <a:spLocks noGrp="1"/>
          </p:cNvSpPr>
          <p:nvPr>
            <p:ph type="sldNum" sz="quarter" idx="5"/>
          </p:nvPr>
        </p:nvSpPr>
        <p:spPr/>
        <p:txBody>
          <a:bodyPr/>
          <a:lstStyle/>
          <a:p>
            <a:fld id="{FD6B4979-0840-4BED-806F-66F971A66AC3}" type="slidenum">
              <a:rPr lang="en-US" altLang="de-DE" smtClean="0"/>
              <a:pPr/>
              <a:t>13</a:t>
            </a:fld>
            <a:endParaRPr lang="en-US" altLang="de-DE"/>
          </a:p>
        </p:txBody>
      </p:sp>
    </p:spTree>
    <p:extLst>
      <p:ext uri="{BB962C8B-B14F-4D97-AF65-F5344CB8AC3E}">
        <p14:creationId xmlns:p14="http://schemas.microsoft.com/office/powerpoint/2010/main" val="2070217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Arial" charset="0"/>
                <a:ea typeface="+mn-ea"/>
                <a:cs typeface="Arial" charset="0"/>
              </a:rPr>
              <a:t>In der Baumschule werden die Tonröhren dann auf eine weitere Lage Tonröhren gestellt, so dass die Sämlinge insgesamt einen Meter Wurzelraumtiefe zur Verfügung haben.</a:t>
            </a:r>
          </a:p>
          <a:p>
            <a:r>
              <a:rPr lang="de-DE" sz="1200" kern="1200" dirty="0">
                <a:solidFill>
                  <a:schemeClr val="tx1"/>
                </a:solidFill>
                <a:effectLst/>
                <a:latin typeface="Arial" charset="0"/>
                <a:ea typeface="+mn-ea"/>
                <a:cs typeface="Arial" charset="0"/>
              </a:rPr>
              <a:t>In diesen Röhren werden die Pflanzen dann für maximal ein Jahr weiter kultiviert – nicht länger, um einen Ringelwuchs der Wurzeln zu vermeiden. </a:t>
            </a:r>
          </a:p>
        </p:txBody>
      </p:sp>
      <p:sp>
        <p:nvSpPr>
          <p:cNvPr id="4" name="Foliennummernplatzhalter 3"/>
          <p:cNvSpPr>
            <a:spLocks noGrp="1"/>
          </p:cNvSpPr>
          <p:nvPr>
            <p:ph type="sldNum" sz="quarter" idx="5"/>
          </p:nvPr>
        </p:nvSpPr>
        <p:spPr/>
        <p:txBody>
          <a:bodyPr/>
          <a:lstStyle/>
          <a:p>
            <a:fld id="{FD6B4979-0840-4BED-806F-66F971A66AC3}" type="slidenum">
              <a:rPr lang="en-US" altLang="de-DE" smtClean="0"/>
              <a:pPr/>
              <a:t>14</a:t>
            </a:fld>
            <a:endParaRPr lang="en-US" altLang="de-DE"/>
          </a:p>
        </p:txBody>
      </p:sp>
    </p:spTree>
    <p:extLst>
      <p:ext uri="{BB962C8B-B14F-4D97-AF65-F5344CB8AC3E}">
        <p14:creationId xmlns:p14="http://schemas.microsoft.com/office/powerpoint/2010/main" val="1083077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Arial" charset="0"/>
                <a:ea typeface="+mn-ea"/>
                <a:cs typeface="Arial" charset="0"/>
              </a:rPr>
              <a:t>Zusätzlich zur Entnahme von bereits entwickelter Naturverjüngung sammeln wir Saatgut in unseren Beständen. Dies säen wir direkt in die Tonröhren und ziehen die Sämlinge bis zum Auspflanzen darin heran. </a:t>
            </a:r>
          </a:p>
        </p:txBody>
      </p:sp>
      <p:sp>
        <p:nvSpPr>
          <p:cNvPr id="4" name="Foliennummernplatzhalter 3"/>
          <p:cNvSpPr>
            <a:spLocks noGrp="1"/>
          </p:cNvSpPr>
          <p:nvPr>
            <p:ph type="sldNum" sz="quarter" idx="5"/>
          </p:nvPr>
        </p:nvSpPr>
        <p:spPr/>
        <p:txBody>
          <a:bodyPr/>
          <a:lstStyle/>
          <a:p>
            <a:fld id="{FD6B4979-0840-4BED-806F-66F971A66AC3}" type="slidenum">
              <a:rPr lang="en-US" altLang="de-DE" smtClean="0"/>
              <a:pPr/>
              <a:t>15</a:t>
            </a:fld>
            <a:endParaRPr lang="en-US" altLang="de-DE"/>
          </a:p>
        </p:txBody>
      </p:sp>
    </p:spTree>
    <p:extLst>
      <p:ext uri="{BB962C8B-B14F-4D97-AF65-F5344CB8AC3E}">
        <p14:creationId xmlns:p14="http://schemas.microsoft.com/office/powerpoint/2010/main" val="1841517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Arial" charset="0"/>
                <a:ea typeface="+mn-ea"/>
                <a:cs typeface="Arial" charset="0"/>
              </a:rPr>
              <a:t>So erhalten wir ohne großen Aufwand auch mal größere Mengen standortangepasster Jungbäume, deren initiale Wurzelentwicklung durch die Röhren optimal verlaufen kann.</a:t>
            </a:r>
          </a:p>
        </p:txBody>
      </p:sp>
      <p:sp>
        <p:nvSpPr>
          <p:cNvPr id="4" name="Foliennummernplatzhalter 3"/>
          <p:cNvSpPr>
            <a:spLocks noGrp="1"/>
          </p:cNvSpPr>
          <p:nvPr>
            <p:ph type="sldNum" sz="quarter" idx="5"/>
          </p:nvPr>
        </p:nvSpPr>
        <p:spPr/>
        <p:txBody>
          <a:bodyPr/>
          <a:lstStyle/>
          <a:p>
            <a:fld id="{FD6B4979-0840-4BED-806F-66F971A66AC3}" type="slidenum">
              <a:rPr lang="en-US" altLang="de-DE" smtClean="0"/>
              <a:pPr/>
              <a:t>16</a:t>
            </a:fld>
            <a:endParaRPr lang="en-US" altLang="de-DE"/>
          </a:p>
        </p:txBody>
      </p:sp>
    </p:spTree>
    <p:extLst>
      <p:ext uri="{BB962C8B-B14F-4D97-AF65-F5344CB8AC3E}">
        <p14:creationId xmlns:p14="http://schemas.microsoft.com/office/powerpoint/2010/main" val="1509966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Arial" charset="0"/>
                <a:ea typeface="+mn-ea"/>
                <a:cs typeface="Arial" charset="0"/>
              </a:rPr>
              <a:t>Die Tonröhren sind nicht die einzige Möglichkeit, um bei Sämlingen die Wurzelentwicklung in die Tiefe zu gewährleisten, und um sie dann auch mitsamt dem langen Wurzelwerk verpflanzen zu können. Wir testen auch die Kultivierung von Naturverjüngung in Dämmen – ein Spargelbauer unterstützt uns dabei. Hier kann entweder im Bestand geworbene Naturverjüngung eingepflanzt oder im Bestand gesammeltes Saatgut gesät werden. Zum Verpflanzen an den endgültigen Standort im Garten werden die kleinen Bäume mit ihren langen Ballen dann mit großem Maschineneinsatz entnommen</a:t>
            </a:r>
          </a:p>
        </p:txBody>
      </p:sp>
      <p:sp>
        <p:nvSpPr>
          <p:cNvPr id="4" name="Slide Number Placeholder 3"/>
          <p:cNvSpPr>
            <a:spLocks noGrp="1"/>
          </p:cNvSpPr>
          <p:nvPr>
            <p:ph type="sldNum" sz="quarter" idx="10"/>
          </p:nvPr>
        </p:nvSpPr>
        <p:spPr/>
        <p:txBody>
          <a:bodyPr/>
          <a:lstStyle/>
          <a:p>
            <a:fld id="{FD6B4979-0840-4BED-806F-66F971A66AC3}" type="slidenum">
              <a:rPr lang="en-US" altLang="de-DE" smtClean="0"/>
              <a:pPr/>
              <a:t>17</a:t>
            </a:fld>
            <a:endParaRPr lang="en-US" altLang="de-DE"/>
          </a:p>
        </p:txBody>
      </p:sp>
    </p:spTree>
    <p:extLst>
      <p:ext uri="{BB962C8B-B14F-4D97-AF65-F5344CB8AC3E}">
        <p14:creationId xmlns:p14="http://schemas.microsoft.com/office/powerpoint/2010/main" val="34875214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Arial" charset="0"/>
                <a:ea typeface="+mn-ea"/>
                <a:cs typeface="Arial" charset="0"/>
              </a:rPr>
              <a:t>Egal ob Naturverjüngung oder Ansaat, wenn der Sämling ausgepflanzt wird, bereiten wir den endgültigen Standort so vor, dass die Wurzelentwicklung hoffentlich bestmöglich weitergehen kann. Dies bedeutet, dass an Standorten mit verdichteten oder durchgetrockneten Horizonten am Boden des Pflanzlochs eine Tiefenbohrung von ca. 1m vorgenommen wird.</a:t>
            </a:r>
          </a:p>
          <a:p>
            <a:r>
              <a:rPr lang="de-DE" sz="1200" kern="1200" dirty="0">
                <a:solidFill>
                  <a:schemeClr val="tx1"/>
                </a:solidFill>
                <a:effectLst/>
                <a:latin typeface="Arial" charset="0"/>
                <a:ea typeface="+mn-ea"/>
                <a:cs typeface="Arial" charset="0"/>
              </a:rPr>
              <a:t>Aufgefüllt wird mit Tongranulat zur Belüftung, ggf. etwas Schwarzerde/Terra </a:t>
            </a:r>
            <a:r>
              <a:rPr lang="de-DE" sz="1200" kern="1200" dirty="0" err="1">
                <a:solidFill>
                  <a:schemeClr val="tx1"/>
                </a:solidFill>
                <a:effectLst/>
                <a:latin typeface="Arial" charset="0"/>
                <a:ea typeface="+mn-ea"/>
                <a:cs typeface="Arial" charset="0"/>
              </a:rPr>
              <a:t>Preta</a:t>
            </a:r>
            <a:r>
              <a:rPr lang="de-DE" sz="1200" kern="1200" dirty="0">
                <a:solidFill>
                  <a:schemeClr val="tx1"/>
                </a:solidFill>
                <a:effectLst/>
                <a:latin typeface="Arial" charset="0"/>
                <a:ea typeface="+mn-ea"/>
                <a:cs typeface="Arial" charset="0"/>
              </a:rPr>
              <a:t> und schließlich Mutterboden.</a:t>
            </a:r>
          </a:p>
        </p:txBody>
      </p:sp>
      <p:sp>
        <p:nvSpPr>
          <p:cNvPr id="4" name="Foliennummernplatzhalter 3"/>
          <p:cNvSpPr>
            <a:spLocks noGrp="1"/>
          </p:cNvSpPr>
          <p:nvPr>
            <p:ph type="sldNum" sz="quarter" idx="5"/>
          </p:nvPr>
        </p:nvSpPr>
        <p:spPr/>
        <p:txBody>
          <a:bodyPr/>
          <a:lstStyle/>
          <a:p>
            <a:fld id="{FD6B4979-0840-4BED-806F-66F971A66AC3}" type="slidenum">
              <a:rPr lang="en-US" altLang="de-DE" smtClean="0"/>
              <a:pPr/>
              <a:t>18</a:t>
            </a:fld>
            <a:endParaRPr lang="en-US" altLang="de-DE"/>
          </a:p>
        </p:txBody>
      </p:sp>
    </p:spTree>
    <p:extLst>
      <p:ext uri="{BB962C8B-B14F-4D97-AF65-F5344CB8AC3E}">
        <p14:creationId xmlns:p14="http://schemas.microsoft.com/office/powerpoint/2010/main" val="1935716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Arial" charset="0"/>
                <a:ea typeface="+mn-ea"/>
                <a:cs typeface="Arial" charset="0"/>
              </a:rPr>
              <a:t>Die </a:t>
            </a:r>
            <a:r>
              <a:rPr lang="de-DE" sz="1200" kern="1200" dirty="0" err="1">
                <a:solidFill>
                  <a:schemeClr val="tx1"/>
                </a:solidFill>
                <a:effectLst/>
                <a:latin typeface="Arial" charset="0"/>
                <a:ea typeface="+mn-ea"/>
                <a:cs typeface="Arial" charset="0"/>
              </a:rPr>
              <a:t>Tonröhre</a:t>
            </a:r>
            <a:r>
              <a:rPr lang="de-DE" sz="1200" kern="1200" dirty="0">
                <a:solidFill>
                  <a:schemeClr val="tx1"/>
                </a:solidFill>
                <a:effectLst/>
                <a:latin typeface="Arial" charset="0"/>
                <a:ea typeface="+mn-ea"/>
                <a:cs typeface="Arial" charset="0"/>
              </a:rPr>
              <a:t> wird vor der Pflanzung an den endgültigen Standort vorsichtig entfernt. Anfangs haben wir ausprobiert, den Sämling MITSAMT der </a:t>
            </a:r>
            <a:r>
              <a:rPr lang="de-DE" sz="1200" kern="1200" dirty="0" err="1">
                <a:solidFill>
                  <a:schemeClr val="tx1"/>
                </a:solidFill>
                <a:effectLst/>
                <a:latin typeface="Arial" charset="0"/>
                <a:ea typeface="+mn-ea"/>
                <a:cs typeface="Arial" charset="0"/>
              </a:rPr>
              <a:t>Tonröhre</a:t>
            </a:r>
            <a:r>
              <a:rPr lang="de-DE" sz="1200" kern="1200" dirty="0">
                <a:solidFill>
                  <a:schemeClr val="tx1"/>
                </a:solidFill>
                <a:effectLst/>
                <a:latin typeface="Arial" charset="0"/>
                <a:ea typeface="+mn-ea"/>
                <a:cs typeface="Arial" charset="0"/>
              </a:rPr>
              <a:t> einzupflanzen, um ihn zunächst noch zu stabilisieren und die Wurzelbildung nach unten zu lenken. Die spätere Entfernung der Tonröhren erwies sich aber als äußerst unpraktikabel, so dass wir dies nicht empfehlen. Stattdessen sorgt ein langer Bambusstab für Stabilisierung.</a:t>
            </a:r>
          </a:p>
          <a:p>
            <a:endParaRPr lang="de-DE" dirty="0"/>
          </a:p>
        </p:txBody>
      </p:sp>
      <p:sp>
        <p:nvSpPr>
          <p:cNvPr id="4" name="Foliennummernplatzhalter 3"/>
          <p:cNvSpPr>
            <a:spLocks noGrp="1"/>
          </p:cNvSpPr>
          <p:nvPr>
            <p:ph type="sldNum" sz="quarter" idx="5"/>
          </p:nvPr>
        </p:nvSpPr>
        <p:spPr/>
        <p:txBody>
          <a:bodyPr/>
          <a:lstStyle/>
          <a:p>
            <a:fld id="{FD6B4979-0840-4BED-806F-66F971A66AC3}" type="slidenum">
              <a:rPr lang="en-US" altLang="de-DE" smtClean="0"/>
              <a:pPr/>
              <a:t>19</a:t>
            </a:fld>
            <a:endParaRPr lang="en-US" altLang="de-DE"/>
          </a:p>
        </p:txBody>
      </p:sp>
    </p:spTree>
    <p:extLst>
      <p:ext uri="{BB962C8B-B14F-4D97-AF65-F5344CB8AC3E}">
        <p14:creationId xmlns:p14="http://schemas.microsoft.com/office/powerpoint/2010/main" val="388824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Arial" charset="0"/>
              <a:ea typeface="+mn-ea"/>
              <a:cs typeface="Arial" charset="0"/>
            </a:endParaRPr>
          </a:p>
          <a:p>
            <a:endParaRPr lang="de-DE" dirty="0"/>
          </a:p>
        </p:txBody>
      </p:sp>
      <p:sp>
        <p:nvSpPr>
          <p:cNvPr id="4" name="Foliennummernplatzhalter 3"/>
          <p:cNvSpPr>
            <a:spLocks noGrp="1"/>
          </p:cNvSpPr>
          <p:nvPr>
            <p:ph type="sldNum" sz="quarter" idx="5"/>
          </p:nvPr>
        </p:nvSpPr>
        <p:spPr/>
        <p:txBody>
          <a:bodyPr/>
          <a:lstStyle/>
          <a:p>
            <a:fld id="{FD6B4979-0840-4BED-806F-66F971A66AC3}" type="slidenum">
              <a:rPr lang="en-US" altLang="de-DE" smtClean="0"/>
              <a:pPr/>
              <a:t>2</a:t>
            </a:fld>
            <a:endParaRPr lang="en-US" altLang="de-DE"/>
          </a:p>
        </p:txBody>
      </p:sp>
    </p:spTree>
    <p:extLst>
      <p:ext uri="{BB962C8B-B14F-4D97-AF65-F5344CB8AC3E}">
        <p14:creationId xmlns:p14="http://schemas.microsoft.com/office/powerpoint/2010/main" val="11805826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Arial" charset="0"/>
                <a:ea typeface="+mn-ea"/>
                <a:cs typeface="Arial" charset="0"/>
              </a:rPr>
              <a:t>Im Ergebnis – unabhängig von der Anzuchtmethode – sieht das Ganze dann z.B. bei Nachpflanzungen in unseren Kastanienalleen so aus wie auf diesen Bildern.</a:t>
            </a:r>
          </a:p>
          <a:p>
            <a:r>
              <a:rPr lang="de-DE" sz="1200" kern="1200" dirty="0">
                <a:solidFill>
                  <a:schemeClr val="tx1"/>
                </a:solidFill>
                <a:effectLst/>
                <a:latin typeface="Arial" charset="0"/>
                <a:ea typeface="+mn-ea"/>
                <a:cs typeface="Arial" charset="0"/>
              </a:rPr>
              <a:t>Standortabhängig installieren wir ggf. noch unterstützende Maßnahmen wie einen </a:t>
            </a:r>
            <a:r>
              <a:rPr lang="de-DE" sz="1200" kern="1200" dirty="0" err="1">
                <a:solidFill>
                  <a:schemeClr val="tx1"/>
                </a:solidFill>
                <a:effectLst/>
                <a:latin typeface="Arial" charset="0"/>
                <a:ea typeface="+mn-ea"/>
                <a:cs typeface="Arial" charset="0"/>
              </a:rPr>
              <a:t>Verbissschutz</a:t>
            </a:r>
            <a:r>
              <a:rPr lang="de-DE" sz="1200" kern="1200" dirty="0">
                <a:solidFill>
                  <a:schemeClr val="tx1"/>
                </a:solidFill>
                <a:effectLst/>
                <a:latin typeface="Arial" charset="0"/>
                <a:ea typeface="+mn-ea"/>
                <a:cs typeface="Arial" charset="0"/>
              </a:rPr>
              <a:t> und einen großen </a:t>
            </a:r>
            <a:r>
              <a:rPr lang="de-DE" sz="1200" kern="1200" dirty="0" err="1">
                <a:solidFill>
                  <a:schemeClr val="tx1"/>
                </a:solidFill>
                <a:effectLst/>
                <a:latin typeface="Arial" charset="0"/>
                <a:ea typeface="+mn-ea"/>
                <a:cs typeface="Arial" charset="0"/>
              </a:rPr>
              <a:t>Gießring</a:t>
            </a:r>
            <a:r>
              <a:rPr lang="de-DE" sz="1200" kern="1200" dirty="0">
                <a:solidFill>
                  <a:schemeClr val="tx1"/>
                </a:solidFill>
                <a:effectLst/>
                <a:latin typeface="Arial" charset="0"/>
                <a:ea typeface="+mn-ea"/>
                <a:cs typeface="Arial" charset="0"/>
              </a:rPr>
              <a:t>. Oberflächliches Gießen wäre nämlich kontraproduktiv. Wichtig sind großzügige, durchdringende Wassergaben, die auch tatsächlich in die Tiefe kommen. </a:t>
            </a:r>
          </a:p>
          <a:p>
            <a:r>
              <a:rPr lang="de-DE" sz="1200" kern="1200" dirty="0">
                <a:solidFill>
                  <a:schemeClr val="tx1"/>
                </a:solidFill>
                <a:effectLst/>
                <a:latin typeface="Arial" charset="0"/>
                <a:ea typeface="+mn-ea"/>
                <a:cs typeface="Arial" charset="0"/>
              </a:rPr>
              <a:t>Eine Holzkonstruktion kann dafür sorgen, dass der zunächst noch kleine Baum nicht übersehen, sondern wie ein großer ernst genommen wird. Apropos:</a:t>
            </a:r>
          </a:p>
          <a:p>
            <a:r>
              <a:rPr lang="de-DE" sz="1200" kern="1200" dirty="0">
                <a:solidFill>
                  <a:schemeClr val="tx1"/>
                </a:solidFill>
                <a:effectLst/>
                <a:latin typeface="Arial" charset="0"/>
                <a:ea typeface="+mn-ea"/>
                <a:cs typeface="Arial" charset="0"/>
              </a:rPr>
              <a:t>Unserer Erfahrung nach ist es gut, die gesamte, optisch zunächst ungewohnte Maßnahme den Gästen zu erklären, etwa über eine geeignete Beschilderung.</a:t>
            </a:r>
          </a:p>
          <a:p>
            <a:endParaRPr lang="de-DE" dirty="0"/>
          </a:p>
        </p:txBody>
      </p:sp>
      <p:sp>
        <p:nvSpPr>
          <p:cNvPr id="4" name="Foliennummernplatzhalter 3"/>
          <p:cNvSpPr>
            <a:spLocks noGrp="1"/>
          </p:cNvSpPr>
          <p:nvPr>
            <p:ph type="sldNum" sz="quarter" idx="5"/>
          </p:nvPr>
        </p:nvSpPr>
        <p:spPr/>
        <p:txBody>
          <a:bodyPr/>
          <a:lstStyle/>
          <a:p>
            <a:fld id="{FD6B4979-0840-4BED-806F-66F971A66AC3}" type="slidenum">
              <a:rPr lang="en-US" altLang="de-DE" smtClean="0"/>
              <a:pPr/>
              <a:t>20</a:t>
            </a:fld>
            <a:endParaRPr lang="en-US" altLang="de-DE"/>
          </a:p>
        </p:txBody>
      </p:sp>
    </p:spTree>
    <p:extLst>
      <p:ext uri="{BB962C8B-B14F-4D97-AF65-F5344CB8AC3E}">
        <p14:creationId xmlns:p14="http://schemas.microsoft.com/office/powerpoint/2010/main" val="3341109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Arial" charset="0"/>
                <a:ea typeface="+mn-ea"/>
                <a:cs typeface="Arial" charset="0"/>
              </a:rPr>
              <a:t>Die Methode wird in der Praxisanwendung evaluiert – was geht, was geht nicht und muss angepasst werden. Und die Entwicklung unserer NOCH Kleinen beobachten wir genau. Regelmäßig wird ihre Vitalität bewertet, und an Probebäumen graben wir auf und untersuchen die Wurzelentwicklung. Unsere Ergebnisse und Erkenntnisse teilen wir dann künftig über die Aktualisierung unserer Maßnahmensteckbriefe in der Datenbank, die ja Ergebnis dieses DBU-Projektes ist.</a:t>
            </a:r>
          </a:p>
          <a:p>
            <a:endParaRPr lang="de-DE" sz="1200" kern="1200" dirty="0">
              <a:solidFill>
                <a:schemeClr val="tx1"/>
              </a:solidFill>
              <a:effectLst/>
              <a:latin typeface="Arial" charset="0"/>
              <a:ea typeface="+mn-ea"/>
              <a:cs typeface="Arial" charset="0"/>
            </a:endParaRPr>
          </a:p>
          <a:p>
            <a:r>
              <a:rPr lang="de-DE" sz="1200" kern="1200" dirty="0">
                <a:solidFill>
                  <a:schemeClr val="tx1"/>
                </a:solidFill>
                <a:effectLst/>
                <a:latin typeface="Arial" charset="0"/>
                <a:ea typeface="+mn-ea"/>
                <a:cs typeface="Arial" charset="0"/>
              </a:rPr>
              <a:t>Fotos: Hanna Nimmenich und Ludwig Kandzia, SSG Ba-</a:t>
            </a:r>
            <a:r>
              <a:rPr lang="de-DE" sz="1200" kern="1200" dirty="0" err="1">
                <a:solidFill>
                  <a:schemeClr val="tx1"/>
                </a:solidFill>
                <a:effectLst/>
                <a:latin typeface="Arial" charset="0"/>
                <a:ea typeface="+mn-ea"/>
                <a:cs typeface="Arial" charset="0"/>
              </a:rPr>
              <a:t>Wü</a:t>
            </a:r>
            <a:endParaRPr lang="de-DE" dirty="0"/>
          </a:p>
        </p:txBody>
      </p:sp>
      <p:sp>
        <p:nvSpPr>
          <p:cNvPr id="4" name="Foliennummernplatzhalter 3"/>
          <p:cNvSpPr>
            <a:spLocks noGrp="1"/>
          </p:cNvSpPr>
          <p:nvPr>
            <p:ph type="sldNum" sz="quarter" idx="5"/>
          </p:nvPr>
        </p:nvSpPr>
        <p:spPr/>
        <p:txBody>
          <a:bodyPr/>
          <a:lstStyle/>
          <a:p>
            <a:fld id="{FD6B4979-0840-4BED-806F-66F971A66AC3}" type="slidenum">
              <a:rPr lang="en-US" altLang="de-DE" smtClean="0"/>
              <a:pPr/>
              <a:t>21</a:t>
            </a:fld>
            <a:endParaRPr lang="en-US" altLang="de-DE"/>
          </a:p>
        </p:txBody>
      </p:sp>
    </p:spTree>
    <p:extLst>
      <p:ext uri="{BB962C8B-B14F-4D97-AF65-F5344CB8AC3E}">
        <p14:creationId xmlns:p14="http://schemas.microsoft.com/office/powerpoint/2010/main" val="62809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Arial" charset="0"/>
                <a:ea typeface="+mn-ea"/>
                <a:cs typeface="Arial" charset="0"/>
              </a:rPr>
              <a:t>Das gärtnerische Tun ist existentiell wichtig. Man kann viele Dinge richtig machen, um die Bäume – auch die potentiell gefährdeteren Baumarten – im Klimawandel zu unterstützen. Sinnvolle, fachlich korrekte Jungbaumpflege ist hier ganz vorn mit dabei. Die Jungbaumpflege nach dem holländischen Prinzip (nach de Groot) ist seit 2011 dabei, sich in Deutschland zu etablieren. Dabei geht es darum, regelmäßige kleine Eingriffe statt große Hauruck-Aktionen durchzuführen.  </a:t>
            </a:r>
          </a:p>
          <a:p>
            <a:r>
              <a:rPr lang="de-DE" sz="1200" kern="1200" dirty="0">
                <a:solidFill>
                  <a:schemeClr val="tx1"/>
                </a:solidFill>
                <a:effectLst/>
                <a:latin typeface="Arial" charset="0"/>
                <a:ea typeface="+mn-ea"/>
                <a:cs typeface="Arial" charset="0"/>
              </a:rPr>
              <a:t>Mit „nur 20 % Eingriff in das Kronenvolumen“, „den dicksten Ast zuerst“ und „immer einem freien Leittrieb ohne Konkurrenztriebe“ hat man einige wenige Regeln – wenn man da konsequent dranbleibt, kann man so genau die </a:t>
            </a:r>
            <a:r>
              <a:rPr lang="de-DE" sz="1200" kern="1200" dirty="0" err="1">
                <a:solidFill>
                  <a:schemeClr val="tx1"/>
                </a:solidFill>
                <a:effectLst/>
                <a:latin typeface="Arial" charset="0"/>
                <a:ea typeface="+mn-ea"/>
                <a:cs typeface="Arial" charset="0"/>
              </a:rPr>
              <a:t>Baumform</a:t>
            </a:r>
            <a:r>
              <a:rPr lang="de-DE" sz="1200" kern="1200" dirty="0">
                <a:solidFill>
                  <a:schemeClr val="tx1"/>
                </a:solidFill>
                <a:effectLst/>
                <a:latin typeface="Arial" charset="0"/>
                <a:ea typeface="+mn-ea"/>
                <a:cs typeface="Arial" charset="0"/>
              </a:rPr>
              <a:t> erzielen, die man haben möchte. Und in 40 Jahren haben unsere Nachfolger dann auch nicht mit eingerissenen Zwieseln, in den Weg ragenden Ästen oder großen </a:t>
            </a:r>
            <a:r>
              <a:rPr lang="de-DE" sz="1200" kern="1200" dirty="0" err="1">
                <a:solidFill>
                  <a:schemeClr val="tx1"/>
                </a:solidFill>
                <a:effectLst/>
                <a:latin typeface="Arial" charset="0"/>
                <a:ea typeface="+mn-ea"/>
                <a:cs typeface="Arial" charset="0"/>
              </a:rPr>
              <a:t>eingefaulten</a:t>
            </a:r>
            <a:r>
              <a:rPr lang="de-DE" sz="1200" kern="1200" dirty="0">
                <a:solidFill>
                  <a:schemeClr val="tx1"/>
                </a:solidFill>
                <a:effectLst/>
                <a:latin typeface="Arial" charset="0"/>
                <a:ea typeface="+mn-ea"/>
                <a:cs typeface="Arial" charset="0"/>
              </a:rPr>
              <a:t> Astungswunden zu tun.</a:t>
            </a:r>
          </a:p>
          <a:p>
            <a:endParaRPr lang="de-DE" dirty="0"/>
          </a:p>
        </p:txBody>
      </p:sp>
      <p:sp>
        <p:nvSpPr>
          <p:cNvPr id="4" name="Foliennummernplatzhalter 3"/>
          <p:cNvSpPr>
            <a:spLocks noGrp="1"/>
          </p:cNvSpPr>
          <p:nvPr>
            <p:ph type="sldNum" sz="quarter" idx="5"/>
          </p:nvPr>
        </p:nvSpPr>
        <p:spPr/>
        <p:txBody>
          <a:bodyPr/>
          <a:lstStyle/>
          <a:p>
            <a:fld id="{FD6B4979-0840-4BED-806F-66F971A66AC3}" type="slidenum">
              <a:rPr lang="en-US" altLang="de-DE" smtClean="0"/>
              <a:pPr/>
              <a:t>23</a:t>
            </a:fld>
            <a:endParaRPr lang="en-US" altLang="de-DE"/>
          </a:p>
        </p:txBody>
      </p:sp>
    </p:spTree>
    <p:extLst>
      <p:ext uri="{BB962C8B-B14F-4D97-AF65-F5344CB8AC3E}">
        <p14:creationId xmlns:p14="http://schemas.microsoft.com/office/powerpoint/2010/main" val="1539583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Arial" charset="0"/>
              <a:ea typeface="+mn-ea"/>
              <a:cs typeface="Arial" charset="0"/>
            </a:endParaRPr>
          </a:p>
        </p:txBody>
      </p:sp>
      <p:sp>
        <p:nvSpPr>
          <p:cNvPr id="4" name="Foliennummernplatzhalter 3"/>
          <p:cNvSpPr>
            <a:spLocks noGrp="1"/>
          </p:cNvSpPr>
          <p:nvPr>
            <p:ph type="sldNum" sz="quarter" idx="5"/>
          </p:nvPr>
        </p:nvSpPr>
        <p:spPr/>
        <p:txBody>
          <a:bodyPr/>
          <a:lstStyle/>
          <a:p>
            <a:fld id="{FD6B4979-0840-4BED-806F-66F971A66AC3}" type="slidenum">
              <a:rPr lang="en-US" altLang="de-DE" smtClean="0"/>
              <a:pPr/>
              <a:t>3</a:t>
            </a:fld>
            <a:endParaRPr lang="en-US" altLang="de-DE"/>
          </a:p>
        </p:txBody>
      </p:sp>
    </p:spTree>
    <p:extLst>
      <p:ext uri="{BB962C8B-B14F-4D97-AF65-F5344CB8AC3E}">
        <p14:creationId xmlns:p14="http://schemas.microsoft.com/office/powerpoint/2010/main" val="1953311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Arial" charset="0"/>
                <a:ea typeface="+mn-ea"/>
                <a:cs typeface="Arial" charset="0"/>
              </a:rPr>
              <a:t>Auch bei uns leiden die Bäume seit Jahren am veränderten Klima – das summiert sich. Sie sind weniger vital, bilden weniger Reservestoffe – dadurch leidet ihre Abwehr. Fäulen entwickeln sich teilweise rasant, viel schneller als früher. Und es kommen immer neue Schaderreger hinzu.</a:t>
            </a:r>
          </a:p>
          <a:p>
            <a:r>
              <a:rPr lang="de-DE" sz="1200" kern="1200" dirty="0">
                <a:solidFill>
                  <a:schemeClr val="tx1"/>
                </a:solidFill>
                <a:effectLst/>
                <a:latin typeface="Arial" charset="0"/>
                <a:ea typeface="+mn-ea"/>
                <a:cs typeface="Arial" charset="0"/>
              </a:rPr>
              <a:t>An manche davon verlieren wir ganze Baumarten. Und solche Kalamitäten werden zunehmen. Wenn ein Baum erstmal so aussieht, wie hier auf dem Foto, dann ist es meistens zu spät – dann ist das System schon so sehr im Ungleichgewicht, dass wir nicht mehr gegensteuern können. Aber was kommt danach…?</a:t>
            </a:r>
          </a:p>
          <a:p>
            <a:endParaRPr lang="de-DE" sz="1200" kern="1200" dirty="0">
              <a:solidFill>
                <a:schemeClr val="tx1"/>
              </a:solidFill>
              <a:effectLst/>
              <a:latin typeface="Arial" charset="0"/>
              <a:ea typeface="+mn-ea"/>
              <a:cs typeface="Arial" charset="0"/>
            </a:endParaRPr>
          </a:p>
          <a:p>
            <a:r>
              <a:rPr lang="de-DE" sz="1200" kern="1200" dirty="0">
                <a:solidFill>
                  <a:schemeClr val="tx1"/>
                </a:solidFill>
                <a:effectLst/>
                <a:latin typeface="Arial" charset="0"/>
                <a:ea typeface="+mn-ea"/>
                <a:cs typeface="Arial" charset="0"/>
              </a:rPr>
              <a:t>Nachpflanzungen bleiben bei uns inzwischen in ihrer Entwicklung oft regelrecht stecken – sterben zwar nicht direkt, wachsen aber über Jahre und Jahrzehnte so gut wie gar nicht.</a:t>
            </a:r>
          </a:p>
        </p:txBody>
      </p:sp>
      <p:sp>
        <p:nvSpPr>
          <p:cNvPr id="4" name="Foliennummernplatzhalter 3"/>
          <p:cNvSpPr>
            <a:spLocks noGrp="1"/>
          </p:cNvSpPr>
          <p:nvPr>
            <p:ph type="sldNum" sz="quarter" idx="5"/>
          </p:nvPr>
        </p:nvSpPr>
        <p:spPr/>
        <p:txBody>
          <a:bodyPr/>
          <a:lstStyle/>
          <a:p>
            <a:fld id="{FD6B4979-0840-4BED-806F-66F971A66AC3}" type="slidenum">
              <a:rPr lang="en-US" altLang="de-DE" smtClean="0"/>
              <a:pPr/>
              <a:t>4</a:t>
            </a:fld>
            <a:endParaRPr lang="en-US" altLang="de-DE"/>
          </a:p>
        </p:txBody>
      </p:sp>
    </p:spTree>
    <p:extLst>
      <p:ext uri="{BB962C8B-B14F-4D97-AF65-F5344CB8AC3E}">
        <p14:creationId xmlns:p14="http://schemas.microsoft.com/office/powerpoint/2010/main" val="539934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Arial" charset="0"/>
                <a:ea typeface="+mn-ea"/>
                <a:cs typeface="Arial" charset="0"/>
              </a:rPr>
              <a:t>Unsere erste Aufgabe in Bezug auf den Baumbestand ist natürlich der möglichst lange Erhalt der Originale. Aber auch über deren Lebensdauer hinaus haben wir die Aufgabe, die Bilder zu erhalten, von denen sie Teil sind. Und wir müssen die gesamte Anlage als funktionierendes System erhalten, mit entsprechendem Kleinklima, Schatten und Bodenbedeckung, um eine Degradierung der Standorte zu vermeiden. Vor allem für die letzten beiden Punkte – Bilderhalt und Systemerhalt – ist es existentiell, rechtzeitig und erfolgreich zukunftsfähige Nachpflanzungen zu etablieren.</a:t>
            </a:r>
          </a:p>
          <a:p>
            <a:endParaRPr lang="de-DE" dirty="0"/>
          </a:p>
        </p:txBody>
      </p:sp>
      <p:sp>
        <p:nvSpPr>
          <p:cNvPr id="4" name="Foliennummernplatzhalter 3"/>
          <p:cNvSpPr>
            <a:spLocks noGrp="1"/>
          </p:cNvSpPr>
          <p:nvPr>
            <p:ph type="sldNum" sz="quarter" idx="5"/>
          </p:nvPr>
        </p:nvSpPr>
        <p:spPr/>
        <p:txBody>
          <a:bodyPr/>
          <a:lstStyle/>
          <a:p>
            <a:fld id="{FD6B4979-0840-4BED-806F-66F971A66AC3}" type="slidenum">
              <a:rPr lang="en-US" altLang="de-DE" smtClean="0"/>
              <a:pPr/>
              <a:t>5</a:t>
            </a:fld>
            <a:endParaRPr lang="en-US" altLang="de-DE"/>
          </a:p>
        </p:txBody>
      </p:sp>
    </p:spTree>
    <p:extLst>
      <p:ext uri="{BB962C8B-B14F-4D97-AF65-F5344CB8AC3E}">
        <p14:creationId xmlns:p14="http://schemas.microsoft.com/office/powerpoint/2010/main" val="2977161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Arial" charset="0"/>
                <a:ea typeface="+mn-ea"/>
                <a:cs typeface="Arial" charset="0"/>
              </a:rPr>
              <a:t>Wie auch in den anderen Bundesländern und Gärten haben wir inzwischen so einiges „am Laufen“, um den veränderten Bedingungen zu begegnen. Zum Beispiel bauen auch wir wieder eigene Baumschulen auf. Und wir sehen noch einiges, was wir tun können, um bis auf Weiteres noch bei unseren Baumarten zu bleiben.</a:t>
            </a:r>
          </a:p>
          <a:p>
            <a:endParaRPr lang="de-DE" dirty="0"/>
          </a:p>
        </p:txBody>
      </p:sp>
      <p:sp>
        <p:nvSpPr>
          <p:cNvPr id="4" name="Foliennummernplatzhalter 3"/>
          <p:cNvSpPr>
            <a:spLocks noGrp="1"/>
          </p:cNvSpPr>
          <p:nvPr>
            <p:ph type="sldNum" sz="quarter" idx="5"/>
          </p:nvPr>
        </p:nvSpPr>
        <p:spPr/>
        <p:txBody>
          <a:bodyPr/>
          <a:lstStyle/>
          <a:p>
            <a:fld id="{FD6B4979-0840-4BED-806F-66F971A66AC3}" type="slidenum">
              <a:rPr lang="en-US" altLang="de-DE" smtClean="0"/>
              <a:pPr/>
              <a:t>6</a:t>
            </a:fld>
            <a:endParaRPr lang="en-US" altLang="de-DE"/>
          </a:p>
        </p:txBody>
      </p:sp>
    </p:spTree>
    <p:extLst>
      <p:ext uri="{BB962C8B-B14F-4D97-AF65-F5344CB8AC3E}">
        <p14:creationId xmlns:p14="http://schemas.microsoft.com/office/powerpoint/2010/main" val="1505636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Arial" charset="0"/>
                <a:ea typeface="+mn-ea"/>
                <a:cs typeface="Arial" charset="0"/>
              </a:rPr>
              <a:t>Wir testen verschiedene PROVENIENZEN, also forstliche Herkünfte, von den Arten, die wir in unseren Gärten haben. Provenienzen, die aus trockenen und heißen Gebieten Deutschlands und Europas stammen, etwa aus Polen oder Spanien, und daher eher an Trockenheit und Hitze gewöhnt sind als unsere eigenen Bäume.</a:t>
            </a:r>
          </a:p>
          <a:p>
            <a:r>
              <a:rPr lang="de-DE" sz="1200" kern="1200" dirty="0">
                <a:solidFill>
                  <a:schemeClr val="tx1"/>
                </a:solidFill>
                <a:effectLst/>
                <a:latin typeface="Arial" charset="0"/>
                <a:ea typeface="+mn-ea"/>
                <a:cs typeface="Arial" charset="0"/>
              </a:rPr>
              <a:t>Dies könnte sich als eine wirklich gute Chance erweisen, diese wichtigen Baumarten in unseren historischen Gärten zu erhalten.</a:t>
            </a:r>
          </a:p>
          <a:p>
            <a:r>
              <a:rPr lang="de-DE" sz="1200" kern="1200" dirty="0">
                <a:solidFill>
                  <a:schemeClr val="tx1"/>
                </a:solidFill>
                <a:effectLst/>
                <a:latin typeface="Arial" charset="0"/>
                <a:ea typeface="+mn-ea"/>
                <a:cs typeface="Arial" charset="0"/>
              </a:rPr>
              <a:t>Aber natürlich müssen wir erst testen, ob diese Provenienzen mit anderen Aspekten unseres Klimas zusammenpassen - wie früher in den historischen Baumschulen auch. Zum Beispiel haben wir im Südwesten wenig Frost, damit müssten diese Herkünfte dann auch zurechtkommen. Wir geben nicht auf! Zumindest noch nicht. Solange wir eine Chance haben, werden wir unsere Arten nicht durch andere ersetzen. Sie sind ein wichtiger Teil der Geschichte und des Bildes unserer Gartendenkmäler.</a:t>
            </a:r>
            <a:endParaRPr lang="de-DE" dirty="0"/>
          </a:p>
        </p:txBody>
      </p:sp>
      <p:sp>
        <p:nvSpPr>
          <p:cNvPr id="4" name="Foliennummernplatzhalter 3"/>
          <p:cNvSpPr>
            <a:spLocks noGrp="1"/>
          </p:cNvSpPr>
          <p:nvPr>
            <p:ph type="sldNum" sz="quarter" idx="5"/>
          </p:nvPr>
        </p:nvSpPr>
        <p:spPr/>
        <p:txBody>
          <a:bodyPr/>
          <a:lstStyle/>
          <a:p>
            <a:fld id="{FD6B4979-0840-4BED-806F-66F971A66AC3}" type="slidenum">
              <a:rPr lang="en-US" altLang="de-DE" smtClean="0"/>
              <a:pPr/>
              <a:t>7</a:t>
            </a:fld>
            <a:endParaRPr lang="en-US" altLang="de-DE"/>
          </a:p>
        </p:txBody>
      </p:sp>
    </p:spTree>
    <p:extLst>
      <p:ext uri="{BB962C8B-B14F-4D97-AF65-F5344CB8AC3E}">
        <p14:creationId xmlns:p14="http://schemas.microsoft.com/office/powerpoint/2010/main" val="3549258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Arial" charset="0"/>
                <a:ea typeface="+mn-ea"/>
                <a:cs typeface="Arial" charset="0"/>
              </a:rPr>
              <a:t>Ich greife jetzt das Beispiel Nachpflanzungen mit Naturverjüngung genauer heraus.</a:t>
            </a:r>
          </a:p>
          <a:p>
            <a:endParaRPr lang="de-DE" sz="1200" kern="1200" dirty="0">
              <a:solidFill>
                <a:schemeClr val="tx1"/>
              </a:solidFill>
              <a:effectLst/>
              <a:latin typeface="Arial" charset="0"/>
              <a:ea typeface="+mn-ea"/>
              <a:cs typeface="Arial" charset="0"/>
            </a:endParaRPr>
          </a:p>
          <a:p>
            <a:r>
              <a:rPr lang="de-DE" sz="1200" kern="1200" dirty="0">
                <a:solidFill>
                  <a:schemeClr val="tx1"/>
                </a:solidFill>
                <a:effectLst/>
                <a:latin typeface="Arial" charset="0"/>
                <a:ea typeface="+mn-ea"/>
                <a:cs typeface="Arial" charset="0"/>
              </a:rPr>
              <a:t>Die Frage ist doch, wie muss heute eine Nachpflanzung sein, damit sie zukunftsfähig ist?</a:t>
            </a:r>
          </a:p>
          <a:p>
            <a:endParaRPr lang="de-DE" dirty="0"/>
          </a:p>
        </p:txBody>
      </p:sp>
      <p:sp>
        <p:nvSpPr>
          <p:cNvPr id="4" name="Foliennummernplatzhalter 3"/>
          <p:cNvSpPr>
            <a:spLocks noGrp="1"/>
          </p:cNvSpPr>
          <p:nvPr>
            <p:ph type="sldNum" sz="quarter" idx="5"/>
          </p:nvPr>
        </p:nvSpPr>
        <p:spPr/>
        <p:txBody>
          <a:bodyPr/>
          <a:lstStyle/>
          <a:p>
            <a:fld id="{FD6B4979-0840-4BED-806F-66F971A66AC3}" type="slidenum">
              <a:rPr lang="en-US" altLang="de-DE" smtClean="0"/>
              <a:pPr/>
              <a:t>8</a:t>
            </a:fld>
            <a:endParaRPr lang="en-US" altLang="de-DE"/>
          </a:p>
        </p:txBody>
      </p:sp>
    </p:spTree>
    <p:extLst>
      <p:ext uri="{BB962C8B-B14F-4D97-AF65-F5344CB8AC3E}">
        <p14:creationId xmlns:p14="http://schemas.microsoft.com/office/powerpoint/2010/main" val="3694723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Arial" charset="0"/>
                <a:ea typeface="+mn-ea"/>
                <a:cs typeface="Arial" charset="0"/>
              </a:rPr>
              <a:t>Unsere Überlegungen dazu sind Folgende:</a:t>
            </a:r>
          </a:p>
          <a:p>
            <a:r>
              <a:rPr lang="de-DE" sz="1200" kern="1200" dirty="0">
                <a:solidFill>
                  <a:schemeClr val="tx1"/>
                </a:solidFill>
                <a:effectLst/>
                <a:latin typeface="Arial" charset="0"/>
                <a:ea typeface="+mn-ea"/>
                <a:cs typeface="Arial" charset="0"/>
              </a:rPr>
              <a:t>In Zeiten des Klimawandels sind Bäume auf tief reichende Wurzelsysteme angewiesen, um auch in langen Trockenperioden die Chance einer ausreichenden Wasserversorgung zu erhöhen. </a:t>
            </a:r>
          </a:p>
          <a:p>
            <a:r>
              <a:rPr lang="de-DE" sz="1200" kern="1200" dirty="0">
                <a:solidFill>
                  <a:schemeClr val="tx1"/>
                </a:solidFill>
                <a:effectLst/>
                <a:latin typeface="Arial" charset="0"/>
                <a:ea typeface="+mn-ea"/>
                <a:cs typeface="Arial" charset="0"/>
              </a:rPr>
              <a:t>Wie aber können Nachpflanzungen möglichst direkt solche langen Wurzeln entwickeln? Verpflanzte Bäume haben diese Chance ja normalerweise nicht, durch die in den Baumschulen gängige Vorgehensweise des Unterschneidens und </a:t>
            </a:r>
            <a:r>
              <a:rPr lang="de-DE" sz="1200" kern="1200" dirty="0" err="1">
                <a:solidFill>
                  <a:schemeClr val="tx1"/>
                </a:solidFill>
                <a:effectLst/>
                <a:latin typeface="Arial" charset="0"/>
                <a:ea typeface="+mn-ea"/>
                <a:cs typeface="Arial" charset="0"/>
              </a:rPr>
              <a:t>Ballierens</a:t>
            </a:r>
            <a:r>
              <a:rPr lang="de-DE" sz="1200" kern="1200" dirty="0">
                <a:solidFill>
                  <a:schemeClr val="tx1"/>
                </a:solidFill>
                <a:effectLst/>
                <a:latin typeface="Arial" charset="0"/>
                <a:ea typeface="+mn-ea"/>
                <a:cs typeface="Arial" charset="0"/>
              </a:rPr>
              <a:t>.</a:t>
            </a:r>
          </a:p>
          <a:p>
            <a:r>
              <a:rPr lang="de-DE" sz="1200" kern="1200" dirty="0">
                <a:solidFill>
                  <a:schemeClr val="tx1"/>
                </a:solidFill>
                <a:effectLst/>
                <a:latin typeface="Arial" charset="0"/>
                <a:ea typeface="+mn-ea"/>
                <a:cs typeface="Arial" charset="0"/>
              </a:rPr>
              <a:t>Die Bäume dagegen, die ungestört aus Samen heranwachsen können, die sogenannte Naturverjüngung, bilden solche Wurzelsysteme ganz natürlicherweise aus. Das Nutzen von Naturverjüngung betrachten wir deshalb als vielversprechenden Weg, um die inzwischen massiven Verluste bei unseren Bäumen zu ersetzen.</a:t>
            </a:r>
          </a:p>
          <a:p>
            <a:endParaRPr lang="de-DE" dirty="0"/>
          </a:p>
        </p:txBody>
      </p:sp>
      <p:sp>
        <p:nvSpPr>
          <p:cNvPr id="4" name="Foliennummernplatzhalter 3"/>
          <p:cNvSpPr>
            <a:spLocks noGrp="1"/>
          </p:cNvSpPr>
          <p:nvPr>
            <p:ph type="sldNum" sz="quarter" idx="5"/>
          </p:nvPr>
        </p:nvSpPr>
        <p:spPr/>
        <p:txBody>
          <a:bodyPr/>
          <a:lstStyle/>
          <a:p>
            <a:fld id="{FD6B4979-0840-4BED-806F-66F971A66AC3}" type="slidenum">
              <a:rPr lang="en-US" altLang="de-DE" smtClean="0"/>
              <a:pPr/>
              <a:t>9</a:t>
            </a:fld>
            <a:endParaRPr lang="en-US" altLang="de-DE"/>
          </a:p>
        </p:txBody>
      </p:sp>
    </p:spTree>
    <p:extLst>
      <p:ext uri="{BB962C8B-B14F-4D97-AF65-F5344CB8AC3E}">
        <p14:creationId xmlns:p14="http://schemas.microsoft.com/office/powerpoint/2010/main" val="2449430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3079" name="Rectangle 7"/>
          <p:cNvSpPr>
            <a:spLocks noChangeArrowheads="1"/>
          </p:cNvSpPr>
          <p:nvPr userDrawn="1"/>
        </p:nvSpPr>
        <p:spPr bwMode="auto">
          <a:xfrm>
            <a:off x="215900" y="211138"/>
            <a:ext cx="12571413" cy="9317037"/>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1300163">
              <a:defRPr>
                <a:solidFill>
                  <a:schemeClr val="tx1"/>
                </a:solidFill>
                <a:latin typeface="Arial" charset="0"/>
                <a:cs typeface="Arial" charset="0"/>
              </a:defRPr>
            </a:lvl1pPr>
            <a:lvl2pPr defTabSz="1300163">
              <a:defRPr>
                <a:solidFill>
                  <a:schemeClr val="tx1"/>
                </a:solidFill>
                <a:latin typeface="Arial" charset="0"/>
                <a:cs typeface="Arial" charset="0"/>
              </a:defRPr>
            </a:lvl2pPr>
            <a:lvl3pPr defTabSz="1300163">
              <a:defRPr>
                <a:solidFill>
                  <a:schemeClr val="tx1"/>
                </a:solidFill>
                <a:latin typeface="Arial" charset="0"/>
                <a:cs typeface="Arial" charset="0"/>
              </a:defRPr>
            </a:lvl3pPr>
            <a:lvl4pPr defTabSz="1300163">
              <a:defRPr>
                <a:solidFill>
                  <a:schemeClr val="tx1"/>
                </a:solidFill>
                <a:latin typeface="Arial" charset="0"/>
                <a:cs typeface="Arial" charset="0"/>
              </a:defRPr>
            </a:lvl4pPr>
            <a:lvl5pPr defTabSz="1300163">
              <a:defRPr>
                <a:solidFill>
                  <a:schemeClr val="tx1"/>
                </a:solidFill>
                <a:latin typeface="Arial" charset="0"/>
                <a:cs typeface="Arial" charset="0"/>
              </a:defRPr>
            </a:lvl5pPr>
            <a:lvl6pPr defTabSz="1300163" fontAlgn="base">
              <a:spcBef>
                <a:spcPct val="0"/>
              </a:spcBef>
              <a:spcAft>
                <a:spcPct val="0"/>
              </a:spcAft>
              <a:defRPr>
                <a:solidFill>
                  <a:schemeClr val="tx1"/>
                </a:solidFill>
                <a:latin typeface="Arial" charset="0"/>
                <a:cs typeface="Arial" charset="0"/>
              </a:defRPr>
            </a:lvl6pPr>
            <a:lvl7pPr defTabSz="1300163" fontAlgn="base">
              <a:spcBef>
                <a:spcPct val="0"/>
              </a:spcBef>
              <a:spcAft>
                <a:spcPct val="0"/>
              </a:spcAft>
              <a:defRPr>
                <a:solidFill>
                  <a:schemeClr val="tx1"/>
                </a:solidFill>
                <a:latin typeface="Arial" charset="0"/>
                <a:cs typeface="Arial" charset="0"/>
              </a:defRPr>
            </a:lvl7pPr>
            <a:lvl8pPr defTabSz="1300163" fontAlgn="base">
              <a:spcBef>
                <a:spcPct val="0"/>
              </a:spcBef>
              <a:spcAft>
                <a:spcPct val="0"/>
              </a:spcAft>
              <a:defRPr>
                <a:solidFill>
                  <a:schemeClr val="tx1"/>
                </a:solidFill>
                <a:latin typeface="Arial" charset="0"/>
                <a:cs typeface="Arial" charset="0"/>
              </a:defRPr>
            </a:lvl8pPr>
            <a:lvl9pPr defTabSz="1300163" fontAlgn="base">
              <a:spcBef>
                <a:spcPct val="0"/>
              </a:spcBef>
              <a:spcAft>
                <a:spcPct val="0"/>
              </a:spcAft>
              <a:defRPr>
                <a:solidFill>
                  <a:schemeClr val="tx1"/>
                </a:solidFill>
                <a:latin typeface="Arial" charset="0"/>
                <a:cs typeface="Arial" charset="0"/>
              </a:defRPr>
            </a:lvl9pPr>
          </a:lstStyle>
          <a:p>
            <a:pPr algn="ctr"/>
            <a:endParaRPr lang="de-DE" altLang="de-DE"/>
          </a:p>
        </p:txBody>
      </p:sp>
      <p:sp>
        <p:nvSpPr>
          <p:cNvPr id="3074" name="Rectangle 2"/>
          <p:cNvSpPr>
            <a:spLocks noGrp="1" noChangeArrowheads="1"/>
          </p:cNvSpPr>
          <p:nvPr>
            <p:ph type="ctrTitle"/>
          </p:nvPr>
        </p:nvSpPr>
        <p:spPr>
          <a:xfrm>
            <a:off x="974725" y="1416050"/>
            <a:ext cx="11049000" cy="1439863"/>
          </a:xfrm>
          <a:extLst>
            <a:ext uri="{909E8E84-426E-40DD-AFC4-6F175D3DCCD1}">
              <a14:hiddenFill xmlns:a14="http://schemas.microsoft.com/office/drawing/2010/main">
                <a:solidFill>
                  <a:schemeClr val="accent1"/>
                </a:solidFill>
              </a14:hiddenFill>
            </a:ext>
          </a:extLst>
        </p:spPr>
        <p:txBody>
          <a:bodyPr/>
          <a:lstStyle>
            <a:lvl1pPr>
              <a:lnSpc>
                <a:spcPts val="6000"/>
              </a:lnSpc>
              <a:defRPr sz="5000"/>
            </a:lvl1pPr>
          </a:lstStyle>
          <a:p>
            <a:pPr lvl="0"/>
            <a:r>
              <a:rPr lang="de-DE" altLang="de-DE" noProof="0"/>
              <a:t>Titelmasterformat durch Klicken bearbeiten</a:t>
            </a:r>
            <a:endParaRPr lang="en-US" altLang="de-DE" noProof="0"/>
          </a:p>
        </p:txBody>
      </p:sp>
      <p:sp>
        <p:nvSpPr>
          <p:cNvPr id="3075" name="Rectangle 3"/>
          <p:cNvSpPr>
            <a:spLocks noGrp="1" noChangeArrowheads="1"/>
          </p:cNvSpPr>
          <p:nvPr>
            <p:ph type="subTitle" idx="1"/>
          </p:nvPr>
        </p:nvSpPr>
        <p:spPr>
          <a:xfrm>
            <a:off x="974725" y="3656013"/>
            <a:ext cx="11049000" cy="1223962"/>
          </a:xfrm>
        </p:spPr>
        <p:txBody>
          <a:bodyPr/>
          <a:lstStyle>
            <a:lvl1pPr>
              <a:lnSpc>
                <a:spcPts val="4500"/>
              </a:lnSpc>
              <a:defRPr sz="3200" b="0">
                <a:solidFill>
                  <a:schemeClr val="tx1"/>
                </a:solidFill>
                <a:latin typeface="Times New Roman" pitchFamily="18" charset="0"/>
              </a:defRPr>
            </a:lvl1pPr>
          </a:lstStyle>
          <a:p>
            <a:pPr lvl="0"/>
            <a:r>
              <a:rPr lang="de-DE" altLang="de-DE" noProof="0"/>
              <a:t>Formatvorlage des Untertitelmasters durch Klicken bearbeiten</a:t>
            </a:r>
            <a:endParaRPr lang="en-US" altLang="de-DE" noProof="0"/>
          </a:p>
        </p:txBody>
      </p:sp>
      <p:sp>
        <p:nvSpPr>
          <p:cNvPr id="3080" name="Line 8"/>
          <p:cNvSpPr>
            <a:spLocks noChangeShapeType="1"/>
          </p:cNvSpPr>
          <p:nvPr userDrawn="1"/>
        </p:nvSpPr>
        <p:spPr bwMode="auto">
          <a:xfrm>
            <a:off x="963613" y="1014413"/>
            <a:ext cx="11069637" cy="0"/>
          </a:xfrm>
          <a:prstGeom prst="line">
            <a:avLst/>
          </a:prstGeom>
          <a:noFill/>
          <a:ln w="31750" cap="rnd">
            <a:solidFill>
              <a:schemeClr val="accent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082" name="Line 10"/>
          <p:cNvSpPr>
            <a:spLocks noChangeShapeType="1"/>
          </p:cNvSpPr>
          <p:nvPr userDrawn="1"/>
        </p:nvSpPr>
        <p:spPr bwMode="auto">
          <a:xfrm>
            <a:off x="963613" y="3298825"/>
            <a:ext cx="11069637" cy="0"/>
          </a:xfrm>
          <a:prstGeom prst="line">
            <a:avLst/>
          </a:prstGeom>
          <a:noFill/>
          <a:ln w="31750" cap="rnd">
            <a:solidFill>
              <a:schemeClr val="accent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3089" name="Picture 17" descr="SSG_Logo_Schutzraum_transparent_rgb_7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218488" y="7599363"/>
            <a:ext cx="4570412"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7" name="Rectangle 25"/>
          <p:cNvSpPr>
            <a:spLocks noGrp="1" noChangeArrowheads="1"/>
          </p:cNvSpPr>
          <p:nvPr>
            <p:ph type="ftr" sz="quarter" idx="3"/>
          </p:nvPr>
        </p:nvSpPr>
        <p:spPr/>
        <p:txBody>
          <a:bodyPr/>
          <a:lstStyle>
            <a:lvl1pPr>
              <a:defRPr/>
            </a:lvl1pPr>
          </a:lstStyle>
          <a:p>
            <a:fld id="{0D176778-3438-4903-9AB2-498D88A5C94B}" type="datetime1">
              <a:rPr lang="de-DE" altLang="de-DE"/>
              <a:pPr/>
              <a:t>26.06.2024</a:t>
            </a:fld>
            <a:r>
              <a:rPr lang="de-DE" altLang="de-DE" dirty="0"/>
              <a:t> </a:t>
            </a:r>
            <a:r>
              <a:rPr lang="en-US" altLang="de-DE" dirty="0"/>
              <a:t>• PRÄSENTATIONSTHEMA • SEITE </a:t>
            </a:r>
            <a:fld id="{13CE0190-5860-4AD3-8600-ADFC4F628670}" type="slidenum">
              <a:rPr lang="en-US" altLang="de-DE"/>
              <a:pPr/>
              <a:t>‹Nr.›</a:t>
            </a:fld>
            <a:endParaRPr lang="en-US" altLang="de-DE"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50875" y="388938"/>
            <a:ext cx="4278313" cy="1652587"/>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Fußzeilenplatzhalter 4"/>
          <p:cNvSpPr>
            <a:spLocks noGrp="1"/>
          </p:cNvSpPr>
          <p:nvPr>
            <p:ph type="ftr" sz="quarter" idx="10"/>
          </p:nvPr>
        </p:nvSpPr>
        <p:spPr/>
        <p:txBody>
          <a:bodyPr/>
          <a:lstStyle>
            <a:lvl1pPr>
              <a:defRPr/>
            </a:lvl1pPr>
          </a:lstStyle>
          <a:p>
            <a:fld id="{5F3C1D1F-D5A2-4570-8975-EBF9C249E6C5}" type="datetime1">
              <a:rPr lang="de-DE" altLang="de-DE"/>
              <a:pPr/>
              <a:t>26.06.2024</a:t>
            </a:fld>
            <a:r>
              <a:rPr lang="de-DE" altLang="de-DE"/>
              <a:t> </a:t>
            </a:r>
            <a:r>
              <a:rPr lang="en-US" altLang="de-DE"/>
              <a:t>• PRÄSENTATIONSTHEMA • SEITE </a:t>
            </a:r>
            <a:fld id="{D4283212-2C5E-4DB3-B2FF-80F309C529E7}" type="slidenum">
              <a:rPr lang="en-US" altLang="de-DE"/>
              <a:pPr/>
              <a:t>‹Nr.›</a:t>
            </a:fld>
            <a:endParaRPr lang="en-US" altLang="de-DE"/>
          </a:p>
        </p:txBody>
      </p:sp>
    </p:spTree>
    <p:extLst>
      <p:ext uri="{BB962C8B-B14F-4D97-AF65-F5344CB8AC3E}">
        <p14:creationId xmlns:p14="http://schemas.microsoft.com/office/powerpoint/2010/main" val="4019953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549525" y="6827838"/>
            <a:ext cx="7802563" cy="806450"/>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Fußzeilenplatzhalter 4"/>
          <p:cNvSpPr>
            <a:spLocks noGrp="1"/>
          </p:cNvSpPr>
          <p:nvPr>
            <p:ph type="ftr" sz="quarter" idx="10"/>
          </p:nvPr>
        </p:nvSpPr>
        <p:spPr/>
        <p:txBody>
          <a:bodyPr/>
          <a:lstStyle>
            <a:lvl1pPr>
              <a:defRPr/>
            </a:lvl1pPr>
          </a:lstStyle>
          <a:p>
            <a:fld id="{B1AAF371-6B9B-40F5-86C1-39C3244884C2}" type="datetime1">
              <a:rPr lang="de-DE" altLang="de-DE"/>
              <a:pPr/>
              <a:t>26.06.2024</a:t>
            </a:fld>
            <a:r>
              <a:rPr lang="de-DE" altLang="de-DE"/>
              <a:t> </a:t>
            </a:r>
            <a:r>
              <a:rPr lang="en-US" altLang="de-DE"/>
              <a:t>• PRÄSENTATIONSTHEMA • SEITE </a:t>
            </a:r>
            <a:fld id="{BDD15119-0EBD-4DB5-A235-6AF8DAD808F2}" type="slidenum">
              <a:rPr lang="en-US" altLang="de-DE"/>
              <a:pPr/>
              <a:t>‹Nr.›</a:t>
            </a:fld>
            <a:endParaRPr lang="en-US" altLang="de-DE"/>
          </a:p>
        </p:txBody>
      </p:sp>
    </p:spTree>
    <p:extLst>
      <p:ext uri="{BB962C8B-B14F-4D97-AF65-F5344CB8AC3E}">
        <p14:creationId xmlns:p14="http://schemas.microsoft.com/office/powerpoint/2010/main" val="11500466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Fußzeilenplatzhalter 3"/>
          <p:cNvSpPr>
            <a:spLocks noGrp="1"/>
          </p:cNvSpPr>
          <p:nvPr>
            <p:ph type="ftr" sz="quarter" idx="10"/>
          </p:nvPr>
        </p:nvSpPr>
        <p:spPr/>
        <p:txBody>
          <a:bodyPr/>
          <a:lstStyle>
            <a:lvl1pPr>
              <a:defRPr/>
            </a:lvl1pPr>
          </a:lstStyle>
          <a:p>
            <a:fld id="{836B1A0E-6941-48D0-BD9A-6B648572195B}" type="datetime1">
              <a:rPr lang="de-DE" altLang="de-DE"/>
              <a:pPr/>
              <a:t>26.06.2024</a:t>
            </a:fld>
            <a:r>
              <a:rPr lang="de-DE" altLang="de-DE"/>
              <a:t> </a:t>
            </a:r>
            <a:r>
              <a:rPr lang="en-US" altLang="de-DE"/>
              <a:t>• PRÄSENTATIONSTHEMA • SEITE </a:t>
            </a:r>
            <a:fld id="{5A05A55A-0D8F-40D5-A973-95ADAA51F606}" type="slidenum">
              <a:rPr lang="en-US" altLang="de-DE"/>
              <a:pPr/>
              <a:t>‹Nr.›</a:t>
            </a:fld>
            <a:endParaRPr lang="en-US" altLang="de-DE"/>
          </a:p>
        </p:txBody>
      </p:sp>
    </p:spTree>
    <p:extLst>
      <p:ext uri="{BB962C8B-B14F-4D97-AF65-F5344CB8AC3E}">
        <p14:creationId xmlns:p14="http://schemas.microsoft.com/office/powerpoint/2010/main" val="88142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9261475" y="1601788"/>
            <a:ext cx="2762250" cy="688975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974725" y="1601788"/>
            <a:ext cx="8134350" cy="688975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Fußzeilenplatzhalter 3"/>
          <p:cNvSpPr>
            <a:spLocks noGrp="1"/>
          </p:cNvSpPr>
          <p:nvPr>
            <p:ph type="ftr" sz="quarter" idx="10"/>
          </p:nvPr>
        </p:nvSpPr>
        <p:spPr/>
        <p:txBody>
          <a:bodyPr/>
          <a:lstStyle>
            <a:lvl1pPr>
              <a:defRPr/>
            </a:lvl1pPr>
          </a:lstStyle>
          <a:p>
            <a:fld id="{0FE11AD8-8D1A-41BF-925C-7CF7B67436BA}" type="datetime1">
              <a:rPr lang="de-DE" altLang="de-DE"/>
              <a:pPr/>
              <a:t>26.06.2024</a:t>
            </a:fld>
            <a:r>
              <a:rPr lang="de-DE" altLang="de-DE"/>
              <a:t> </a:t>
            </a:r>
            <a:r>
              <a:rPr lang="en-US" altLang="de-DE"/>
              <a:t>• PRÄSENTATIONSTHEMA • SEITE </a:t>
            </a:r>
            <a:fld id="{F17807A5-1D74-4118-90C6-5381C53365A7}" type="slidenum">
              <a:rPr lang="en-US" altLang="de-DE"/>
              <a:pPr/>
              <a:t>‹Nr.›</a:t>
            </a:fld>
            <a:endParaRPr lang="en-US" altLang="de-DE"/>
          </a:p>
        </p:txBody>
      </p:sp>
    </p:spTree>
    <p:extLst>
      <p:ext uri="{BB962C8B-B14F-4D97-AF65-F5344CB8AC3E}">
        <p14:creationId xmlns:p14="http://schemas.microsoft.com/office/powerpoint/2010/main" val="193767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974725" y="1601788"/>
            <a:ext cx="11049000" cy="1474787"/>
          </a:xfrm>
        </p:spPr>
        <p:txBody>
          <a:bodyPr/>
          <a:lstStyle/>
          <a:p>
            <a:r>
              <a:rPr lang="de-DE"/>
              <a:t>Titelmasterformat durch Klicken bearbeiten</a:t>
            </a:r>
          </a:p>
        </p:txBody>
      </p:sp>
      <p:sp>
        <p:nvSpPr>
          <p:cNvPr id="3" name="Textplatzhalter 2"/>
          <p:cNvSpPr>
            <a:spLocks noGrp="1"/>
          </p:cNvSpPr>
          <p:nvPr>
            <p:ph type="body" sz="half" idx="1"/>
          </p:nvPr>
        </p:nvSpPr>
        <p:spPr>
          <a:xfrm>
            <a:off x="974725" y="3216275"/>
            <a:ext cx="5448300" cy="5275263"/>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6575425" y="3216275"/>
            <a:ext cx="5448300" cy="527526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p:cNvSpPr>
            <a:spLocks noGrp="1"/>
          </p:cNvSpPr>
          <p:nvPr>
            <p:ph type="ftr" sz="quarter" idx="10"/>
          </p:nvPr>
        </p:nvSpPr>
        <p:spPr>
          <a:xfrm>
            <a:off x="971550" y="9183688"/>
            <a:ext cx="5527675" cy="215900"/>
          </a:xfrm>
        </p:spPr>
        <p:txBody>
          <a:bodyPr/>
          <a:lstStyle>
            <a:lvl1pPr>
              <a:defRPr/>
            </a:lvl1pPr>
          </a:lstStyle>
          <a:p>
            <a:fld id="{AEDAD75F-508A-4227-9ED3-59D149B546AC}" type="datetime1">
              <a:rPr lang="de-DE" altLang="de-DE"/>
              <a:pPr/>
              <a:t>26.06.2024</a:t>
            </a:fld>
            <a:r>
              <a:rPr lang="de-DE" altLang="de-DE"/>
              <a:t> </a:t>
            </a:r>
            <a:r>
              <a:rPr lang="en-US" altLang="de-DE"/>
              <a:t>• PRÄSENTATIONSTHEMA • SEITE </a:t>
            </a:r>
            <a:fld id="{DC2C1CE9-CED3-4A6A-A251-2FE7A403DC81}" type="slidenum">
              <a:rPr lang="en-US" altLang="de-DE"/>
              <a:pPr/>
              <a:t>‹Nr.›</a:t>
            </a:fld>
            <a:endParaRPr lang="en-US" altLang="de-DE"/>
          </a:p>
        </p:txBody>
      </p:sp>
    </p:spTree>
    <p:extLst>
      <p:ext uri="{BB962C8B-B14F-4D97-AF65-F5344CB8AC3E}">
        <p14:creationId xmlns:p14="http://schemas.microsoft.com/office/powerpoint/2010/main" val="3295089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14338" name="Rectangle 2"/>
          <p:cNvSpPr>
            <a:spLocks noChangeArrowheads="1"/>
          </p:cNvSpPr>
          <p:nvPr userDrawn="1"/>
        </p:nvSpPr>
        <p:spPr bwMode="auto">
          <a:xfrm>
            <a:off x="215900" y="211138"/>
            <a:ext cx="12571413" cy="9317037"/>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1300163">
              <a:defRPr>
                <a:solidFill>
                  <a:schemeClr val="tx1"/>
                </a:solidFill>
                <a:latin typeface="Arial" charset="0"/>
                <a:cs typeface="Arial" charset="0"/>
              </a:defRPr>
            </a:lvl1pPr>
            <a:lvl2pPr defTabSz="1300163">
              <a:defRPr>
                <a:solidFill>
                  <a:schemeClr val="tx1"/>
                </a:solidFill>
                <a:latin typeface="Arial" charset="0"/>
                <a:cs typeface="Arial" charset="0"/>
              </a:defRPr>
            </a:lvl2pPr>
            <a:lvl3pPr defTabSz="1300163">
              <a:defRPr>
                <a:solidFill>
                  <a:schemeClr val="tx1"/>
                </a:solidFill>
                <a:latin typeface="Arial" charset="0"/>
                <a:cs typeface="Arial" charset="0"/>
              </a:defRPr>
            </a:lvl3pPr>
            <a:lvl4pPr defTabSz="1300163">
              <a:defRPr>
                <a:solidFill>
                  <a:schemeClr val="tx1"/>
                </a:solidFill>
                <a:latin typeface="Arial" charset="0"/>
                <a:cs typeface="Arial" charset="0"/>
              </a:defRPr>
            </a:lvl4pPr>
            <a:lvl5pPr defTabSz="1300163">
              <a:defRPr>
                <a:solidFill>
                  <a:schemeClr val="tx1"/>
                </a:solidFill>
                <a:latin typeface="Arial" charset="0"/>
                <a:cs typeface="Arial" charset="0"/>
              </a:defRPr>
            </a:lvl5pPr>
            <a:lvl6pPr defTabSz="1300163" fontAlgn="base">
              <a:spcBef>
                <a:spcPct val="0"/>
              </a:spcBef>
              <a:spcAft>
                <a:spcPct val="0"/>
              </a:spcAft>
              <a:defRPr>
                <a:solidFill>
                  <a:schemeClr val="tx1"/>
                </a:solidFill>
                <a:latin typeface="Arial" charset="0"/>
                <a:cs typeface="Arial" charset="0"/>
              </a:defRPr>
            </a:lvl6pPr>
            <a:lvl7pPr defTabSz="1300163" fontAlgn="base">
              <a:spcBef>
                <a:spcPct val="0"/>
              </a:spcBef>
              <a:spcAft>
                <a:spcPct val="0"/>
              </a:spcAft>
              <a:defRPr>
                <a:solidFill>
                  <a:schemeClr val="tx1"/>
                </a:solidFill>
                <a:latin typeface="Arial" charset="0"/>
                <a:cs typeface="Arial" charset="0"/>
              </a:defRPr>
            </a:lvl7pPr>
            <a:lvl8pPr defTabSz="1300163" fontAlgn="base">
              <a:spcBef>
                <a:spcPct val="0"/>
              </a:spcBef>
              <a:spcAft>
                <a:spcPct val="0"/>
              </a:spcAft>
              <a:defRPr>
                <a:solidFill>
                  <a:schemeClr val="tx1"/>
                </a:solidFill>
                <a:latin typeface="Arial" charset="0"/>
                <a:cs typeface="Arial" charset="0"/>
              </a:defRPr>
            </a:lvl8pPr>
            <a:lvl9pPr defTabSz="1300163" fontAlgn="base">
              <a:spcBef>
                <a:spcPct val="0"/>
              </a:spcBef>
              <a:spcAft>
                <a:spcPct val="0"/>
              </a:spcAft>
              <a:defRPr>
                <a:solidFill>
                  <a:schemeClr val="tx1"/>
                </a:solidFill>
                <a:latin typeface="Arial" charset="0"/>
                <a:cs typeface="Arial" charset="0"/>
              </a:defRPr>
            </a:lvl9pPr>
          </a:lstStyle>
          <a:p>
            <a:pPr algn="ctr"/>
            <a:endParaRPr lang="de-DE" altLang="de-DE"/>
          </a:p>
        </p:txBody>
      </p:sp>
      <p:sp>
        <p:nvSpPr>
          <p:cNvPr id="14339" name="Rectangle 3"/>
          <p:cNvSpPr>
            <a:spLocks noGrp="1" noChangeArrowheads="1"/>
          </p:cNvSpPr>
          <p:nvPr>
            <p:ph type="ctrTitle"/>
          </p:nvPr>
        </p:nvSpPr>
        <p:spPr>
          <a:xfrm>
            <a:off x="974725" y="1416050"/>
            <a:ext cx="11049000" cy="1439863"/>
          </a:xfrm>
          <a:extLst>
            <a:ext uri="{909E8E84-426E-40DD-AFC4-6F175D3DCCD1}">
              <a14:hiddenFill xmlns:a14="http://schemas.microsoft.com/office/drawing/2010/main">
                <a:solidFill>
                  <a:schemeClr val="accent1"/>
                </a:solidFill>
              </a14:hiddenFill>
            </a:ext>
          </a:extLst>
        </p:spPr>
        <p:txBody>
          <a:bodyPr/>
          <a:lstStyle>
            <a:lvl1pPr>
              <a:lnSpc>
                <a:spcPts val="6000"/>
              </a:lnSpc>
              <a:defRPr sz="5000">
                <a:solidFill>
                  <a:schemeClr val="bg1"/>
                </a:solidFill>
              </a:defRPr>
            </a:lvl1pPr>
          </a:lstStyle>
          <a:p>
            <a:pPr lvl="0"/>
            <a:r>
              <a:rPr lang="en-US" altLang="de-DE" noProof="0"/>
              <a:t>HIER STEHT DAS THEMA </a:t>
            </a:r>
            <a:br>
              <a:rPr lang="en-US" altLang="de-DE" noProof="0"/>
            </a:br>
            <a:r>
              <a:rPr lang="en-US" altLang="de-DE" noProof="0"/>
              <a:t>DER PRÄSENATION</a:t>
            </a:r>
          </a:p>
        </p:txBody>
      </p:sp>
      <p:sp>
        <p:nvSpPr>
          <p:cNvPr id="14340" name="Rectangle 4"/>
          <p:cNvSpPr>
            <a:spLocks noGrp="1" noChangeArrowheads="1"/>
          </p:cNvSpPr>
          <p:nvPr>
            <p:ph type="subTitle" idx="1"/>
          </p:nvPr>
        </p:nvSpPr>
        <p:spPr bwMode="auto">
          <a:xfrm>
            <a:off x="974725" y="3656013"/>
            <a:ext cx="11049000" cy="122396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ts val="4500"/>
              </a:lnSpc>
              <a:defRPr sz="3200" b="0">
                <a:solidFill>
                  <a:schemeClr val="bg1"/>
                </a:solidFill>
                <a:latin typeface="Times New Roman" pitchFamily="18" charset="0"/>
              </a:defRPr>
            </a:lvl1pPr>
          </a:lstStyle>
          <a:p>
            <a:pPr lvl="0"/>
            <a:r>
              <a:rPr lang="de-DE" altLang="de-DE" noProof="0"/>
              <a:t>Unterzeile zur Präsentation und Platz für Zusatztext.</a:t>
            </a:r>
          </a:p>
          <a:p>
            <a:pPr lvl="0"/>
            <a:r>
              <a:rPr lang="de-DE" altLang="de-DE" noProof="0"/>
              <a:t>Dieser ist auch zweizeilig möglich.</a:t>
            </a:r>
            <a:endParaRPr lang="en-US" altLang="de-DE" noProof="0"/>
          </a:p>
        </p:txBody>
      </p:sp>
      <p:sp>
        <p:nvSpPr>
          <p:cNvPr id="14341" name="Line 5"/>
          <p:cNvSpPr>
            <a:spLocks noChangeShapeType="1"/>
          </p:cNvSpPr>
          <p:nvPr userDrawn="1"/>
        </p:nvSpPr>
        <p:spPr bwMode="auto">
          <a:xfrm>
            <a:off x="963613" y="1014413"/>
            <a:ext cx="11069637" cy="0"/>
          </a:xfrm>
          <a:prstGeom prst="line">
            <a:avLst/>
          </a:prstGeom>
          <a:noFill/>
          <a:ln w="3175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4342" name="Line 6"/>
          <p:cNvSpPr>
            <a:spLocks noChangeShapeType="1"/>
          </p:cNvSpPr>
          <p:nvPr userDrawn="1"/>
        </p:nvSpPr>
        <p:spPr bwMode="auto">
          <a:xfrm>
            <a:off x="963613" y="3298825"/>
            <a:ext cx="11069637" cy="0"/>
          </a:xfrm>
          <a:prstGeom prst="line">
            <a:avLst/>
          </a:prstGeom>
          <a:noFill/>
          <a:ln w="3175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14343" name="Picture 7" descr="SSG_Logo_Schutzraum_transparent_rgb_7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218488" y="7599363"/>
            <a:ext cx="4570412"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Rectangle 8"/>
          <p:cNvSpPr>
            <a:spLocks noGrp="1" noChangeArrowheads="1"/>
          </p:cNvSpPr>
          <p:nvPr>
            <p:ph type="ftr" sz="quarter" idx="3"/>
          </p:nvPr>
        </p:nvSpPr>
        <p:spPr/>
        <p:txBody>
          <a:bodyPr/>
          <a:lstStyle>
            <a:lvl1pPr>
              <a:defRPr>
                <a:solidFill>
                  <a:schemeClr val="bg1"/>
                </a:solidFill>
              </a:defRPr>
            </a:lvl1pPr>
          </a:lstStyle>
          <a:p>
            <a:fld id="{1C079671-F095-469E-85F2-35A0AB1F8E4C}" type="datetime1">
              <a:rPr lang="de-DE" altLang="de-DE"/>
              <a:pPr/>
              <a:t>26.06.2024</a:t>
            </a:fld>
            <a:r>
              <a:rPr lang="de-DE" altLang="de-DE"/>
              <a:t> </a:t>
            </a:r>
            <a:r>
              <a:rPr lang="en-US" altLang="de-DE"/>
              <a:t>• PRÄSENTATIONSTHEMA • SEITE </a:t>
            </a:r>
            <a:fld id="{8B3DB8F5-07F9-4DB7-A256-8D8EB3C0A265}" type="slidenum">
              <a:rPr lang="en-US" altLang="de-DE"/>
              <a:pPr/>
              <a:t>‹Nr.›</a:t>
            </a:fld>
            <a:endParaRPr lang="en-US" altLang="de-D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a:xfrm>
            <a:off x="650875" y="2276475"/>
            <a:ext cx="11703050" cy="6435725"/>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Fußzeilenplatzhalter 3"/>
          <p:cNvSpPr>
            <a:spLocks noGrp="1"/>
          </p:cNvSpPr>
          <p:nvPr>
            <p:ph type="ftr" sz="quarter" idx="10"/>
          </p:nvPr>
        </p:nvSpPr>
        <p:spPr/>
        <p:txBody>
          <a:bodyPr/>
          <a:lstStyle>
            <a:lvl1pPr>
              <a:defRPr/>
            </a:lvl1pPr>
          </a:lstStyle>
          <a:p>
            <a:fld id="{D4827558-046E-45F9-91AC-442F38124A8F}" type="datetime1">
              <a:rPr lang="de-DE" altLang="de-DE"/>
              <a:pPr/>
              <a:t>26.06.2024</a:t>
            </a:fld>
            <a:r>
              <a:rPr lang="de-DE" altLang="de-DE"/>
              <a:t> </a:t>
            </a:r>
            <a:r>
              <a:rPr lang="en-US" altLang="de-DE"/>
              <a:t>• PRÄSENTATIONSTHEMA • SEITE </a:t>
            </a:r>
            <a:fld id="{B0F6FC83-D4F1-480F-8484-7F8E86461942}" type="slidenum">
              <a:rPr lang="en-US" altLang="de-DE"/>
              <a:pPr/>
              <a:t>‹Nr.›</a:t>
            </a:fld>
            <a:endParaRPr lang="en-US" altLang="de-DE"/>
          </a:p>
        </p:txBody>
      </p:sp>
    </p:spTree>
    <p:extLst>
      <p:ext uri="{BB962C8B-B14F-4D97-AF65-F5344CB8AC3E}">
        <p14:creationId xmlns:p14="http://schemas.microsoft.com/office/powerpoint/2010/main" val="4222555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27113" y="6267450"/>
            <a:ext cx="11053762" cy="1936750"/>
          </a:xfrm>
        </p:spPr>
        <p:txBody>
          <a:bodyPr/>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Fußzeilenplatzhalter 3"/>
          <p:cNvSpPr>
            <a:spLocks noGrp="1"/>
          </p:cNvSpPr>
          <p:nvPr>
            <p:ph type="ftr" sz="quarter" idx="10"/>
          </p:nvPr>
        </p:nvSpPr>
        <p:spPr/>
        <p:txBody>
          <a:bodyPr/>
          <a:lstStyle>
            <a:lvl1pPr>
              <a:defRPr/>
            </a:lvl1pPr>
          </a:lstStyle>
          <a:p>
            <a:fld id="{6A1BE0CD-9CF4-4F70-AFD8-7962E67166D3}" type="datetime1">
              <a:rPr lang="de-DE" altLang="de-DE"/>
              <a:pPr/>
              <a:t>26.06.2024</a:t>
            </a:fld>
            <a:r>
              <a:rPr lang="de-DE" altLang="de-DE"/>
              <a:t> </a:t>
            </a:r>
            <a:r>
              <a:rPr lang="en-US" altLang="de-DE"/>
              <a:t>• PRÄSENTATIONSTHEMA • SEITE </a:t>
            </a:r>
            <a:fld id="{49CFD5C6-65B0-4E59-A0A7-47D38C02737C}" type="slidenum">
              <a:rPr lang="en-US" altLang="de-DE"/>
              <a:pPr/>
              <a:t>‹Nr.›</a:t>
            </a:fld>
            <a:endParaRPr lang="en-US" altLang="de-DE"/>
          </a:p>
        </p:txBody>
      </p:sp>
    </p:spTree>
    <p:extLst>
      <p:ext uri="{BB962C8B-B14F-4D97-AF65-F5344CB8AC3E}">
        <p14:creationId xmlns:p14="http://schemas.microsoft.com/office/powerpoint/2010/main" val="730861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p:cNvSpPr>
            <a:spLocks noGrp="1"/>
          </p:cNvSpPr>
          <p:nvPr>
            <p:ph type="ftr" sz="quarter" idx="10"/>
          </p:nvPr>
        </p:nvSpPr>
        <p:spPr/>
        <p:txBody>
          <a:bodyPr/>
          <a:lstStyle>
            <a:lvl1pPr>
              <a:defRPr/>
            </a:lvl1pPr>
          </a:lstStyle>
          <a:p>
            <a:fld id="{44745668-9C17-412B-8E11-1824A7DDC140}" type="datetime1">
              <a:rPr lang="de-DE" altLang="de-DE"/>
              <a:pPr/>
              <a:t>26.06.2024</a:t>
            </a:fld>
            <a:r>
              <a:rPr lang="de-DE" altLang="de-DE"/>
              <a:t> </a:t>
            </a:r>
            <a:r>
              <a:rPr lang="en-US" altLang="de-DE"/>
              <a:t>• PRÄSENTATIONSTHEMA • SEITE </a:t>
            </a:r>
            <a:fld id="{BE187530-038C-4083-903E-5AC443203547}" type="slidenum">
              <a:rPr lang="en-US" altLang="de-DE"/>
              <a:pPr/>
              <a:t>‹Nr.›</a:t>
            </a:fld>
            <a:endParaRPr lang="en-US" altLang="de-DE"/>
          </a:p>
        </p:txBody>
      </p:sp>
    </p:spTree>
    <p:extLst>
      <p:ext uri="{BB962C8B-B14F-4D97-AF65-F5344CB8AC3E}">
        <p14:creationId xmlns:p14="http://schemas.microsoft.com/office/powerpoint/2010/main" val="2379868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50875" y="390525"/>
            <a:ext cx="11703050" cy="16256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Fußzeilenplatzhalter 6"/>
          <p:cNvSpPr>
            <a:spLocks noGrp="1"/>
          </p:cNvSpPr>
          <p:nvPr>
            <p:ph type="ftr" sz="quarter" idx="10"/>
          </p:nvPr>
        </p:nvSpPr>
        <p:spPr/>
        <p:txBody>
          <a:bodyPr/>
          <a:lstStyle>
            <a:lvl1pPr>
              <a:defRPr/>
            </a:lvl1pPr>
          </a:lstStyle>
          <a:p>
            <a:fld id="{E7B58F23-7FE5-4502-9968-3D095E0E671D}" type="datetime1">
              <a:rPr lang="de-DE" altLang="de-DE"/>
              <a:pPr/>
              <a:t>26.06.2024</a:t>
            </a:fld>
            <a:r>
              <a:rPr lang="de-DE" altLang="de-DE"/>
              <a:t> </a:t>
            </a:r>
            <a:r>
              <a:rPr lang="en-US" altLang="de-DE"/>
              <a:t>• PRÄSENTATIONSTHEMA • SEITE </a:t>
            </a:r>
            <a:fld id="{8A4C0589-7372-4528-B9C2-F575A856452C}" type="slidenum">
              <a:rPr lang="en-US" altLang="de-DE"/>
              <a:pPr/>
              <a:t>‹Nr.›</a:t>
            </a:fld>
            <a:endParaRPr lang="en-US" altLang="de-DE"/>
          </a:p>
        </p:txBody>
      </p:sp>
    </p:spTree>
    <p:extLst>
      <p:ext uri="{BB962C8B-B14F-4D97-AF65-F5344CB8AC3E}">
        <p14:creationId xmlns:p14="http://schemas.microsoft.com/office/powerpoint/2010/main" val="3836781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elfolie">
    <p:spTree>
      <p:nvGrpSpPr>
        <p:cNvPr id="1" name=""/>
        <p:cNvGrpSpPr/>
        <p:nvPr/>
      </p:nvGrpSpPr>
      <p:grpSpPr>
        <a:xfrm>
          <a:off x="0" y="0"/>
          <a:ext cx="0" cy="0"/>
          <a:chOff x="0" y="0"/>
          <a:chExt cx="0" cy="0"/>
        </a:xfrm>
      </p:grpSpPr>
      <p:sp>
        <p:nvSpPr>
          <p:cNvPr id="3079" name="Rectangle 7"/>
          <p:cNvSpPr>
            <a:spLocks noChangeArrowheads="1"/>
          </p:cNvSpPr>
          <p:nvPr userDrawn="1"/>
        </p:nvSpPr>
        <p:spPr bwMode="auto">
          <a:xfrm>
            <a:off x="215900" y="211138"/>
            <a:ext cx="12571413" cy="9317037"/>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1300163">
              <a:defRPr>
                <a:solidFill>
                  <a:schemeClr val="tx1"/>
                </a:solidFill>
                <a:latin typeface="Arial" charset="0"/>
                <a:cs typeface="Arial" charset="0"/>
              </a:defRPr>
            </a:lvl1pPr>
            <a:lvl2pPr defTabSz="1300163">
              <a:defRPr>
                <a:solidFill>
                  <a:schemeClr val="tx1"/>
                </a:solidFill>
                <a:latin typeface="Arial" charset="0"/>
                <a:cs typeface="Arial" charset="0"/>
              </a:defRPr>
            </a:lvl2pPr>
            <a:lvl3pPr defTabSz="1300163">
              <a:defRPr>
                <a:solidFill>
                  <a:schemeClr val="tx1"/>
                </a:solidFill>
                <a:latin typeface="Arial" charset="0"/>
                <a:cs typeface="Arial" charset="0"/>
              </a:defRPr>
            </a:lvl3pPr>
            <a:lvl4pPr defTabSz="1300163">
              <a:defRPr>
                <a:solidFill>
                  <a:schemeClr val="tx1"/>
                </a:solidFill>
                <a:latin typeface="Arial" charset="0"/>
                <a:cs typeface="Arial" charset="0"/>
              </a:defRPr>
            </a:lvl4pPr>
            <a:lvl5pPr defTabSz="1300163">
              <a:defRPr>
                <a:solidFill>
                  <a:schemeClr val="tx1"/>
                </a:solidFill>
                <a:latin typeface="Arial" charset="0"/>
                <a:cs typeface="Arial" charset="0"/>
              </a:defRPr>
            </a:lvl5pPr>
            <a:lvl6pPr defTabSz="1300163" fontAlgn="base">
              <a:spcBef>
                <a:spcPct val="0"/>
              </a:spcBef>
              <a:spcAft>
                <a:spcPct val="0"/>
              </a:spcAft>
              <a:defRPr>
                <a:solidFill>
                  <a:schemeClr val="tx1"/>
                </a:solidFill>
                <a:latin typeface="Arial" charset="0"/>
                <a:cs typeface="Arial" charset="0"/>
              </a:defRPr>
            </a:lvl6pPr>
            <a:lvl7pPr defTabSz="1300163" fontAlgn="base">
              <a:spcBef>
                <a:spcPct val="0"/>
              </a:spcBef>
              <a:spcAft>
                <a:spcPct val="0"/>
              </a:spcAft>
              <a:defRPr>
                <a:solidFill>
                  <a:schemeClr val="tx1"/>
                </a:solidFill>
                <a:latin typeface="Arial" charset="0"/>
                <a:cs typeface="Arial" charset="0"/>
              </a:defRPr>
            </a:lvl7pPr>
            <a:lvl8pPr defTabSz="1300163" fontAlgn="base">
              <a:spcBef>
                <a:spcPct val="0"/>
              </a:spcBef>
              <a:spcAft>
                <a:spcPct val="0"/>
              </a:spcAft>
              <a:defRPr>
                <a:solidFill>
                  <a:schemeClr val="tx1"/>
                </a:solidFill>
                <a:latin typeface="Arial" charset="0"/>
                <a:cs typeface="Arial" charset="0"/>
              </a:defRPr>
            </a:lvl8pPr>
            <a:lvl9pPr defTabSz="1300163" fontAlgn="base">
              <a:spcBef>
                <a:spcPct val="0"/>
              </a:spcBef>
              <a:spcAft>
                <a:spcPct val="0"/>
              </a:spcAft>
              <a:defRPr>
                <a:solidFill>
                  <a:schemeClr val="tx1"/>
                </a:solidFill>
                <a:latin typeface="Arial" charset="0"/>
                <a:cs typeface="Arial" charset="0"/>
              </a:defRPr>
            </a:lvl9pPr>
          </a:lstStyle>
          <a:p>
            <a:pPr algn="ctr"/>
            <a:endParaRPr lang="de-DE" altLang="de-DE"/>
          </a:p>
        </p:txBody>
      </p:sp>
      <p:sp>
        <p:nvSpPr>
          <p:cNvPr id="3074" name="Rectangle 2"/>
          <p:cNvSpPr>
            <a:spLocks noGrp="1" noChangeArrowheads="1"/>
          </p:cNvSpPr>
          <p:nvPr>
            <p:ph type="ctrTitle"/>
          </p:nvPr>
        </p:nvSpPr>
        <p:spPr>
          <a:xfrm>
            <a:off x="974725" y="1416050"/>
            <a:ext cx="11049000" cy="1439863"/>
          </a:xfrm>
          <a:extLst>
            <a:ext uri="{909E8E84-426E-40DD-AFC4-6F175D3DCCD1}">
              <a14:hiddenFill xmlns:a14="http://schemas.microsoft.com/office/drawing/2010/main">
                <a:solidFill>
                  <a:schemeClr val="accent1"/>
                </a:solidFill>
              </a14:hiddenFill>
            </a:ext>
          </a:extLst>
        </p:spPr>
        <p:txBody>
          <a:bodyPr/>
          <a:lstStyle>
            <a:lvl1pPr>
              <a:lnSpc>
                <a:spcPts val="6000"/>
              </a:lnSpc>
              <a:defRPr sz="5000"/>
            </a:lvl1pPr>
          </a:lstStyle>
          <a:p>
            <a:pPr lvl="0"/>
            <a:r>
              <a:rPr lang="de-DE" altLang="de-DE" noProof="0" dirty="0"/>
              <a:t>Titelmasterformat durch Klicken bearbeiten</a:t>
            </a:r>
            <a:endParaRPr lang="en-US" altLang="de-DE" noProof="0" dirty="0"/>
          </a:p>
        </p:txBody>
      </p:sp>
      <p:sp>
        <p:nvSpPr>
          <p:cNvPr id="3075" name="Rectangle 3"/>
          <p:cNvSpPr>
            <a:spLocks noGrp="1" noChangeArrowheads="1"/>
          </p:cNvSpPr>
          <p:nvPr>
            <p:ph type="subTitle" idx="1"/>
          </p:nvPr>
        </p:nvSpPr>
        <p:spPr>
          <a:xfrm>
            <a:off x="974725" y="3656013"/>
            <a:ext cx="11049000" cy="1223962"/>
          </a:xfrm>
        </p:spPr>
        <p:txBody>
          <a:bodyPr/>
          <a:lstStyle>
            <a:lvl1pPr>
              <a:lnSpc>
                <a:spcPts val="4500"/>
              </a:lnSpc>
              <a:defRPr sz="3200" b="0">
                <a:solidFill>
                  <a:schemeClr val="tx1"/>
                </a:solidFill>
                <a:latin typeface="Times New Roman" pitchFamily="18" charset="0"/>
              </a:defRPr>
            </a:lvl1pPr>
          </a:lstStyle>
          <a:p>
            <a:pPr lvl="0"/>
            <a:r>
              <a:rPr lang="de-DE" altLang="de-DE" noProof="0" dirty="0"/>
              <a:t>Formatvorlage des Untertitelmasters durch Klicken bearbeiten</a:t>
            </a:r>
            <a:endParaRPr lang="en-US" altLang="de-DE" noProof="0" dirty="0"/>
          </a:p>
        </p:txBody>
      </p:sp>
      <p:sp>
        <p:nvSpPr>
          <p:cNvPr id="3080" name="Line 8"/>
          <p:cNvSpPr>
            <a:spLocks noChangeShapeType="1"/>
          </p:cNvSpPr>
          <p:nvPr userDrawn="1"/>
        </p:nvSpPr>
        <p:spPr bwMode="auto">
          <a:xfrm>
            <a:off x="963613" y="1014413"/>
            <a:ext cx="11069637" cy="0"/>
          </a:xfrm>
          <a:prstGeom prst="line">
            <a:avLst/>
          </a:prstGeom>
          <a:noFill/>
          <a:ln w="31750" cap="rnd">
            <a:solidFill>
              <a:schemeClr val="accent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082" name="Line 10"/>
          <p:cNvSpPr>
            <a:spLocks noChangeShapeType="1"/>
          </p:cNvSpPr>
          <p:nvPr userDrawn="1"/>
        </p:nvSpPr>
        <p:spPr bwMode="auto">
          <a:xfrm>
            <a:off x="963613" y="3298825"/>
            <a:ext cx="11069637" cy="0"/>
          </a:xfrm>
          <a:prstGeom prst="line">
            <a:avLst/>
          </a:prstGeom>
          <a:noFill/>
          <a:ln w="31750" cap="rnd">
            <a:solidFill>
              <a:schemeClr val="accent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3089" name="Picture 17" descr="SSG_Logo_Schutzraum_transparent_rgb_7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218488" y="7599363"/>
            <a:ext cx="4570412"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7" name="Rectangle 25"/>
          <p:cNvSpPr>
            <a:spLocks noGrp="1" noChangeArrowheads="1"/>
          </p:cNvSpPr>
          <p:nvPr>
            <p:ph type="ftr" sz="quarter" idx="3"/>
          </p:nvPr>
        </p:nvSpPr>
        <p:spPr/>
        <p:txBody>
          <a:bodyPr/>
          <a:lstStyle>
            <a:lvl1pPr>
              <a:defRPr/>
            </a:lvl1pPr>
          </a:lstStyle>
          <a:p>
            <a:r>
              <a:rPr lang="en-US" altLang="de-DE" dirty="0"/>
              <a:t>• PRÄSENTATIONSTHEMA • SEITE </a:t>
            </a:r>
            <a:fld id="{13CE0190-5860-4AD3-8600-ADFC4F628670}" type="slidenum">
              <a:rPr lang="en-US" altLang="de-DE"/>
              <a:pPr/>
              <a:t>‹Nr.›</a:t>
            </a:fld>
            <a:endParaRPr lang="en-US" altLang="de-DE" dirty="0"/>
          </a:p>
        </p:txBody>
      </p:sp>
    </p:spTree>
    <p:extLst>
      <p:ext uri="{BB962C8B-B14F-4D97-AF65-F5344CB8AC3E}">
        <p14:creationId xmlns:p14="http://schemas.microsoft.com/office/powerpoint/2010/main" val="4145859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ußzeilenplatzhalter 2"/>
          <p:cNvSpPr>
            <a:spLocks noGrp="1"/>
          </p:cNvSpPr>
          <p:nvPr>
            <p:ph type="ftr" sz="quarter" idx="10"/>
          </p:nvPr>
        </p:nvSpPr>
        <p:spPr/>
        <p:txBody>
          <a:bodyPr/>
          <a:lstStyle>
            <a:lvl1pPr>
              <a:defRPr/>
            </a:lvl1pPr>
          </a:lstStyle>
          <a:p>
            <a:fld id="{4A84A42F-B456-47FD-B921-974EB6292AFF}" type="datetime1">
              <a:rPr lang="de-DE" altLang="de-DE"/>
              <a:pPr/>
              <a:t>26.06.2024</a:t>
            </a:fld>
            <a:r>
              <a:rPr lang="de-DE" altLang="de-DE"/>
              <a:t> </a:t>
            </a:r>
            <a:r>
              <a:rPr lang="en-US" altLang="de-DE"/>
              <a:t>• PRÄSENTATIONSTHEMA • SEITE </a:t>
            </a:r>
            <a:fld id="{B7C5E317-0D97-4F25-8402-34D203E502DB}" type="slidenum">
              <a:rPr lang="en-US" altLang="de-DE"/>
              <a:pPr/>
              <a:t>‹Nr.›</a:t>
            </a:fld>
            <a:endParaRPr lang="en-US" altLang="de-DE"/>
          </a:p>
        </p:txBody>
      </p:sp>
    </p:spTree>
    <p:extLst>
      <p:ext uri="{BB962C8B-B14F-4D97-AF65-F5344CB8AC3E}">
        <p14:creationId xmlns:p14="http://schemas.microsoft.com/office/powerpoint/2010/main" val="29171148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1"/>
          <p:cNvSpPr>
            <a:spLocks noGrp="1"/>
          </p:cNvSpPr>
          <p:nvPr>
            <p:ph type="ftr" sz="quarter" idx="10"/>
          </p:nvPr>
        </p:nvSpPr>
        <p:spPr/>
        <p:txBody>
          <a:bodyPr/>
          <a:lstStyle>
            <a:lvl1pPr>
              <a:defRPr/>
            </a:lvl1pPr>
          </a:lstStyle>
          <a:p>
            <a:fld id="{F23A4479-ABCB-4E01-BFE3-4848D1D522BB}" type="datetime1">
              <a:rPr lang="de-DE" altLang="de-DE"/>
              <a:pPr/>
              <a:t>26.06.2024</a:t>
            </a:fld>
            <a:r>
              <a:rPr lang="de-DE" altLang="de-DE"/>
              <a:t> </a:t>
            </a:r>
            <a:r>
              <a:rPr lang="en-US" altLang="de-DE"/>
              <a:t>• PRÄSENTATIONSTHEMA • SEITE </a:t>
            </a:r>
            <a:fld id="{63894951-EC3A-4B14-B085-D8729AD4C440}" type="slidenum">
              <a:rPr lang="en-US" altLang="de-DE"/>
              <a:pPr/>
              <a:t>‹Nr.›</a:t>
            </a:fld>
            <a:endParaRPr lang="en-US" altLang="de-DE"/>
          </a:p>
        </p:txBody>
      </p:sp>
    </p:spTree>
    <p:extLst>
      <p:ext uri="{BB962C8B-B14F-4D97-AF65-F5344CB8AC3E}">
        <p14:creationId xmlns:p14="http://schemas.microsoft.com/office/powerpoint/2010/main" val="36135304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50875" y="388938"/>
            <a:ext cx="4278313" cy="1652587"/>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Fußzeilenplatzhalter 4"/>
          <p:cNvSpPr>
            <a:spLocks noGrp="1"/>
          </p:cNvSpPr>
          <p:nvPr>
            <p:ph type="ftr" sz="quarter" idx="10"/>
          </p:nvPr>
        </p:nvSpPr>
        <p:spPr/>
        <p:txBody>
          <a:bodyPr/>
          <a:lstStyle>
            <a:lvl1pPr>
              <a:defRPr/>
            </a:lvl1pPr>
          </a:lstStyle>
          <a:p>
            <a:fld id="{0F0920DA-0946-4E60-8C50-4AC13BEF0C6F}" type="datetime1">
              <a:rPr lang="de-DE" altLang="de-DE"/>
              <a:pPr/>
              <a:t>26.06.2024</a:t>
            </a:fld>
            <a:r>
              <a:rPr lang="de-DE" altLang="de-DE"/>
              <a:t> </a:t>
            </a:r>
            <a:r>
              <a:rPr lang="en-US" altLang="de-DE"/>
              <a:t>• PRÄSENTATIONSTHEMA • SEITE </a:t>
            </a:r>
            <a:fld id="{235AF320-54AE-4620-AE1D-A86F25A249FF}" type="slidenum">
              <a:rPr lang="en-US" altLang="de-DE"/>
              <a:pPr/>
              <a:t>‹Nr.›</a:t>
            </a:fld>
            <a:endParaRPr lang="en-US" altLang="de-DE"/>
          </a:p>
        </p:txBody>
      </p:sp>
    </p:spTree>
    <p:extLst>
      <p:ext uri="{BB962C8B-B14F-4D97-AF65-F5344CB8AC3E}">
        <p14:creationId xmlns:p14="http://schemas.microsoft.com/office/powerpoint/2010/main" val="29452679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549525" y="6827838"/>
            <a:ext cx="7802563" cy="806450"/>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Fußzeilenplatzhalter 4"/>
          <p:cNvSpPr>
            <a:spLocks noGrp="1"/>
          </p:cNvSpPr>
          <p:nvPr>
            <p:ph type="ftr" sz="quarter" idx="10"/>
          </p:nvPr>
        </p:nvSpPr>
        <p:spPr/>
        <p:txBody>
          <a:bodyPr/>
          <a:lstStyle>
            <a:lvl1pPr>
              <a:defRPr/>
            </a:lvl1pPr>
          </a:lstStyle>
          <a:p>
            <a:fld id="{BDEA55B3-C1B6-4347-90E1-442F4BF91B2C}" type="datetime1">
              <a:rPr lang="de-DE" altLang="de-DE"/>
              <a:pPr/>
              <a:t>26.06.2024</a:t>
            </a:fld>
            <a:r>
              <a:rPr lang="de-DE" altLang="de-DE"/>
              <a:t> </a:t>
            </a:r>
            <a:r>
              <a:rPr lang="en-US" altLang="de-DE"/>
              <a:t>• PRÄSENTATIONSTHEMA • SEITE </a:t>
            </a:r>
            <a:fld id="{9B8D6CA1-0433-433B-8C10-135A9765898C}" type="slidenum">
              <a:rPr lang="en-US" altLang="de-DE"/>
              <a:pPr/>
              <a:t>‹Nr.›</a:t>
            </a:fld>
            <a:endParaRPr lang="en-US" altLang="de-DE"/>
          </a:p>
        </p:txBody>
      </p:sp>
    </p:spTree>
    <p:extLst>
      <p:ext uri="{BB962C8B-B14F-4D97-AF65-F5344CB8AC3E}">
        <p14:creationId xmlns:p14="http://schemas.microsoft.com/office/powerpoint/2010/main" val="1779073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a:xfrm>
            <a:off x="650875" y="2276475"/>
            <a:ext cx="11703050" cy="6435725"/>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Fußzeilenplatzhalter 3"/>
          <p:cNvSpPr>
            <a:spLocks noGrp="1"/>
          </p:cNvSpPr>
          <p:nvPr>
            <p:ph type="ftr" sz="quarter" idx="10"/>
          </p:nvPr>
        </p:nvSpPr>
        <p:spPr/>
        <p:txBody>
          <a:bodyPr/>
          <a:lstStyle>
            <a:lvl1pPr>
              <a:defRPr/>
            </a:lvl1pPr>
          </a:lstStyle>
          <a:p>
            <a:fld id="{C906C58C-4093-4DB6-8244-879896658AC9}" type="datetime1">
              <a:rPr lang="de-DE" altLang="de-DE"/>
              <a:pPr/>
              <a:t>26.06.2024</a:t>
            </a:fld>
            <a:r>
              <a:rPr lang="de-DE" altLang="de-DE"/>
              <a:t> </a:t>
            </a:r>
            <a:r>
              <a:rPr lang="en-US" altLang="de-DE"/>
              <a:t>• PRÄSENTATIONSTHEMA • SEITE </a:t>
            </a:r>
            <a:fld id="{DF24EBDF-B31D-42EF-8D61-6901089C21D5}" type="slidenum">
              <a:rPr lang="en-US" altLang="de-DE"/>
              <a:pPr/>
              <a:t>‹Nr.›</a:t>
            </a:fld>
            <a:endParaRPr lang="en-US" altLang="de-DE"/>
          </a:p>
        </p:txBody>
      </p:sp>
    </p:spTree>
    <p:extLst>
      <p:ext uri="{BB962C8B-B14F-4D97-AF65-F5344CB8AC3E}">
        <p14:creationId xmlns:p14="http://schemas.microsoft.com/office/powerpoint/2010/main" val="8127479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9428163" y="1601788"/>
            <a:ext cx="2925762" cy="7110412"/>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50875" y="1601788"/>
            <a:ext cx="8624888" cy="7110412"/>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Fußzeilenplatzhalter 3"/>
          <p:cNvSpPr>
            <a:spLocks noGrp="1"/>
          </p:cNvSpPr>
          <p:nvPr>
            <p:ph type="ftr" sz="quarter" idx="10"/>
          </p:nvPr>
        </p:nvSpPr>
        <p:spPr/>
        <p:txBody>
          <a:bodyPr/>
          <a:lstStyle>
            <a:lvl1pPr>
              <a:defRPr/>
            </a:lvl1pPr>
          </a:lstStyle>
          <a:p>
            <a:fld id="{89E625E6-7246-490F-9A8A-B75F29150A01}" type="datetime1">
              <a:rPr lang="de-DE" altLang="de-DE"/>
              <a:pPr/>
              <a:t>26.06.2024</a:t>
            </a:fld>
            <a:r>
              <a:rPr lang="de-DE" altLang="de-DE"/>
              <a:t> </a:t>
            </a:r>
            <a:r>
              <a:rPr lang="en-US" altLang="de-DE"/>
              <a:t>• PRÄSENTATIONSTHEMA • SEITE </a:t>
            </a:r>
            <a:fld id="{5C45B3CE-B1E8-4272-A543-7B73CD8A1622}" type="slidenum">
              <a:rPr lang="en-US" altLang="de-DE"/>
              <a:pPr/>
              <a:t>‹Nr.›</a:t>
            </a:fld>
            <a:endParaRPr lang="en-US" altLang="de-DE"/>
          </a:p>
        </p:txBody>
      </p:sp>
    </p:spTree>
    <p:extLst>
      <p:ext uri="{BB962C8B-B14F-4D97-AF65-F5344CB8AC3E}">
        <p14:creationId xmlns:p14="http://schemas.microsoft.com/office/powerpoint/2010/main" val="16127899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74725" y="3030538"/>
            <a:ext cx="11055350" cy="2090737"/>
          </a:xfrm>
          <a:prstGeom prst="rect">
            <a:avLst/>
          </a:prstGeom>
        </p:spPr>
        <p:txBody>
          <a:bodyPr/>
          <a:lstStyle/>
          <a:p>
            <a:r>
              <a:rPr lang="de-DE"/>
              <a:t>Titelmasterformat durch Klicken bearbeiten</a:t>
            </a:r>
          </a:p>
        </p:txBody>
      </p:sp>
      <p:sp>
        <p:nvSpPr>
          <p:cNvPr id="3" name="Untertitel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Tree>
    <p:extLst>
      <p:ext uri="{BB962C8B-B14F-4D97-AF65-F5344CB8AC3E}">
        <p14:creationId xmlns:p14="http://schemas.microsoft.com/office/powerpoint/2010/main" val="22441861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50875" y="390525"/>
            <a:ext cx="11703050" cy="1625600"/>
          </a:xfrm>
          <a:prstGeom prst="rect">
            <a:avLst/>
          </a:prstGeom>
        </p:spPr>
        <p:txBody>
          <a:bodyPr/>
          <a:lstStyle/>
          <a:p>
            <a:r>
              <a:rPr lang="de-DE"/>
              <a:t>Titelmasterformat durch Klicken bearbeiten</a:t>
            </a:r>
          </a:p>
        </p:txBody>
      </p:sp>
      <p:sp>
        <p:nvSpPr>
          <p:cNvPr id="3" name="Inhaltsplatzhalter 2"/>
          <p:cNvSpPr>
            <a:spLocks noGrp="1"/>
          </p:cNvSpPr>
          <p:nvPr>
            <p:ph idx="1"/>
          </p:nvPr>
        </p:nvSpPr>
        <p:spPr>
          <a:xfrm>
            <a:off x="650875" y="2276475"/>
            <a:ext cx="11703050" cy="6435725"/>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362621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Tree>
    <p:extLst>
      <p:ext uri="{BB962C8B-B14F-4D97-AF65-F5344CB8AC3E}">
        <p14:creationId xmlns:p14="http://schemas.microsoft.com/office/powerpoint/2010/main" val="6650941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50875" y="390525"/>
            <a:ext cx="11703050" cy="1625600"/>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448329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elfolie">
    <p:spTree>
      <p:nvGrpSpPr>
        <p:cNvPr id="1" name=""/>
        <p:cNvGrpSpPr/>
        <p:nvPr/>
      </p:nvGrpSpPr>
      <p:grpSpPr>
        <a:xfrm>
          <a:off x="0" y="0"/>
          <a:ext cx="0" cy="0"/>
          <a:chOff x="0" y="0"/>
          <a:chExt cx="0" cy="0"/>
        </a:xfrm>
      </p:grpSpPr>
      <p:sp>
        <p:nvSpPr>
          <p:cNvPr id="3079" name="Rectangle 7"/>
          <p:cNvSpPr>
            <a:spLocks noChangeArrowheads="1"/>
          </p:cNvSpPr>
          <p:nvPr userDrawn="1"/>
        </p:nvSpPr>
        <p:spPr bwMode="auto">
          <a:xfrm>
            <a:off x="215900" y="211138"/>
            <a:ext cx="12571413" cy="9317037"/>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1300163">
              <a:defRPr>
                <a:solidFill>
                  <a:schemeClr val="tx1"/>
                </a:solidFill>
                <a:latin typeface="Arial" charset="0"/>
                <a:cs typeface="Arial" charset="0"/>
              </a:defRPr>
            </a:lvl1pPr>
            <a:lvl2pPr defTabSz="1300163">
              <a:defRPr>
                <a:solidFill>
                  <a:schemeClr val="tx1"/>
                </a:solidFill>
                <a:latin typeface="Arial" charset="0"/>
                <a:cs typeface="Arial" charset="0"/>
              </a:defRPr>
            </a:lvl2pPr>
            <a:lvl3pPr defTabSz="1300163">
              <a:defRPr>
                <a:solidFill>
                  <a:schemeClr val="tx1"/>
                </a:solidFill>
                <a:latin typeface="Arial" charset="0"/>
                <a:cs typeface="Arial" charset="0"/>
              </a:defRPr>
            </a:lvl3pPr>
            <a:lvl4pPr defTabSz="1300163">
              <a:defRPr>
                <a:solidFill>
                  <a:schemeClr val="tx1"/>
                </a:solidFill>
                <a:latin typeface="Arial" charset="0"/>
                <a:cs typeface="Arial" charset="0"/>
              </a:defRPr>
            </a:lvl4pPr>
            <a:lvl5pPr defTabSz="1300163">
              <a:defRPr>
                <a:solidFill>
                  <a:schemeClr val="tx1"/>
                </a:solidFill>
                <a:latin typeface="Arial" charset="0"/>
                <a:cs typeface="Arial" charset="0"/>
              </a:defRPr>
            </a:lvl5pPr>
            <a:lvl6pPr defTabSz="1300163" fontAlgn="base">
              <a:spcBef>
                <a:spcPct val="0"/>
              </a:spcBef>
              <a:spcAft>
                <a:spcPct val="0"/>
              </a:spcAft>
              <a:defRPr>
                <a:solidFill>
                  <a:schemeClr val="tx1"/>
                </a:solidFill>
                <a:latin typeface="Arial" charset="0"/>
                <a:cs typeface="Arial" charset="0"/>
              </a:defRPr>
            </a:lvl6pPr>
            <a:lvl7pPr defTabSz="1300163" fontAlgn="base">
              <a:spcBef>
                <a:spcPct val="0"/>
              </a:spcBef>
              <a:spcAft>
                <a:spcPct val="0"/>
              </a:spcAft>
              <a:defRPr>
                <a:solidFill>
                  <a:schemeClr val="tx1"/>
                </a:solidFill>
                <a:latin typeface="Arial" charset="0"/>
                <a:cs typeface="Arial" charset="0"/>
              </a:defRPr>
            </a:lvl7pPr>
            <a:lvl8pPr defTabSz="1300163" fontAlgn="base">
              <a:spcBef>
                <a:spcPct val="0"/>
              </a:spcBef>
              <a:spcAft>
                <a:spcPct val="0"/>
              </a:spcAft>
              <a:defRPr>
                <a:solidFill>
                  <a:schemeClr val="tx1"/>
                </a:solidFill>
                <a:latin typeface="Arial" charset="0"/>
                <a:cs typeface="Arial" charset="0"/>
              </a:defRPr>
            </a:lvl8pPr>
            <a:lvl9pPr defTabSz="1300163" fontAlgn="base">
              <a:spcBef>
                <a:spcPct val="0"/>
              </a:spcBef>
              <a:spcAft>
                <a:spcPct val="0"/>
              </a:spcAft>
              <a:defRPr>
                <a:solidFill>
                  <a:schemeClr val="tx1"/>
                </a:solidFill>
                <a:latin typeface="Arial" charset="0"/>
                <a:cs typeface="Arial" charset="0"/>
              </a:defRPr>
            </a:lvl9pPr>
          </a:lstStyle>
          <a:p>
            <a:pPr algn="ctr"/>
            <a:endParaRPr lang="de-DE" altLang="de-DE"/>
          </a:p>
        </p:txBody>
      </p:sp>
      <p:sp>
        <p:nvSpPr>
          <p:cNvPr id="3074" name="Rectangle 2"/>
          <p:cNvSpPr>
            <a:spLocks noGrp="1" noChangeArrowheads="1"/>
          </p:cNvSpPr>
          <p:nvPr>
            <p:ph type="ctrTitle"/>
          </p:nvPr>
        </p:nvSpPr>
        <p:spPr>
          <a:xfrm>
            <a:off x="974725" y="1416050"/>
            <a:ext cx="11049000" cy="1439863"/>
          </a:xfrm>
          <a:extLst>
            <a:ext uri="{909E8E84-426E-40DD-AFC4-6F175D3DCCD1}">
              <a14:hiddenFill xmlns:a14="http://schemas.microsoft.com/office/drawing/2010/main">
                <a:solidFill>
                  <a:schemeClr val="accent1"/>
                </a:solidFill>
              </a14:hiddenFill>
            </a:ext>
          </a:extLst>
        </p:spPr>
        <p:txBody>
          <a:bodyPr/>
          <a:lstStyle>
            <a:lvl1pPr>
              <a:lnSpc>
                <a:spcPts val="6000"/>
              </a:lnSpc>
              <a:defRPr sz="5000"/>
            </a:lvl1pPr>
          </a:lstStyle>
          <a:p>
            <a:pPr lvl="0"/>
            <a:r>
              <a:rPr lang="de-DE" altLang="de-DE" noProof="0" dirty="0"/>
              <a:t>Titelmasterformat durch Klicken bearbeiten</a:t>
            </a:r>
            <a:endParaRPr lang="en-US" altLang="de-DE" noProof="0" dirty="0"/>
          </a:p>
        </p:txBody>
      </p:sp>
      <p:sp>
        <p:nvSpPr>
          <p:cNvPr id="3080" name="Line 8"/>
          <p:cNvSpPr>
            <a:spLocks noChangeShapeType="1"/>
          </p:cNvSpPr>
          <p:nvPr userDrawn="1"/>
        </p:nvSpPr>
        <p:spPr bwMode="auto">
          <a:xfrm>
            <a:off x="963613" y="1014413"/>
            <a:ext cx="11069637" cy="0"/>
          </a:xfrm>
          <a:prstGeom prst="line">
            <a:avLst/>
          </a:prstGeom>
          <a:noFill/>
          <a:ln w="31750" cap="rnd">
            <a:solidFill>
              <a:schemeClr val="accent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082" name="Line 10"/>
          <p:cNvSpPr>
            <a:spLocks noChangeShapeType="1"/>
          </p:cNvSpPr>
          <p:nvPr userDrawn="1"/>
        </p:nvSpPr>
        <p:spPr bwMode="auto">
          <a:xfrm>
            <a:off x="963613" y="3298825"/>
            <a:ext cx="11069637" cy="0"/>
          </a:xfrm>
          <a:prstGeom prst="line">
            <a:avLst/>
          </a:prstGeom>
          <a:noFill/>
          <a:ln w="31750" cap="rnd">
            <a:solidFill>
              <a:schemeClr val="accent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097" name="Rectangle 25"/>
          <p:cNvSpPr>
            <a:spLocks noGrp="1" noChangeArrowheads="1"/>
          </p:cNvSpPr>
          <p:nvPr>
            <p:ph type="ftr" sz="quarter" idx="3"/>
          </p:nvPr>
        </p:nvSpPr>
        <p:spPr/>
        <p:txBody>
          <a:bodyPr/>
          <a:lstStyle>
            <a:lvl1pPr>
              <a:defRPr/>
            </a:lvl1pPr>
          </a:lstStyle>
          <a:p>
            <a:r>
              <a:rPr lang="en-US" altLang="de-DE" dirty="0"/>
              <a:t>• PRÄSENTATIONSTHEMA • SEITE </a:t>
            </a:r>
            <a:fld id="{13CE0190-5860-4AD3-8600-ADFC4F628670}" type="slidenum">
              <a:rPr lang="en-US" altLang="de-DE"/>
              <a:pPr/>
              <a:t>‹Nr.›</a:t>
            </a:fld>
            <a:endParaRPr lang="en-US" altLang="de-DE" dirty="0"/>
          </a:p>
        </p:txBody>
      </p:sp>
    </p:spTree>
    <p:extLst>
      <p:ext uri="{BB962C8B-B14F-4D97-AF65-F5344CB8AC3E}">
        <p14:creationId xmlns:p14="http://schemas.microsoft.com/office/powerpoint/2010/main" val="3585021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50875" y="390525"/>
            <a:ext cx="11703050" cy="1625600"/>
          </a:xfrm>
          <a:prstGeom prst="rect">
            <a:avLst/>
          </a:prstGeo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9050326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650875" y="390525"/>
            <a:ext cx="11703050" cy="1625600"/>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1557985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53637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50875" y="388938"/>
            <a:ext cx="4278313" cy="1652587"/>
          </a:xfrm>
          <a:prstGeom prst="rect">
            <a:avLst/>
          </a:prstGeo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21581537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549525" y="6827838"/>
            <a:ext cx="7802563" cy="806450"/>
          </a:xfrm>
          <a:prstGeom prst="rect">
            <a:avLst/>
          </a:prstGeo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9442664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650875" y="390525"/>
            <a:ext cx="11703050" cy="1625600"/>
          </a:xfrm>
          <a:prstGeom prst="rect">
            <a:avLst/>
          </a:prstGeom>
        </p:spPr>
        <p:txBody>
          <a:bodyPr/>
          <a:lstStyle/>
          <a:p>
            <a:r>
              <a:rPr lang="de-DE"/>
              <a:t>Titelmasterformat durch Klicken bearbeiten</a:t>
            </a:r>
          </a:p>
        </p:txBody>
      </p:sp>
      <p:sp>
        <p:nvSpPr>
          <p:cNvPr id="3" name="Vertikaler Textplatzhalter 2"/>
          <p:cNvSpPr>
            <a:spLocks noGrp="1"/>
          </p:cNvSpPr>
          <p:nvPr>
            <p:ph type="body" orient="vert" idx="1"/>
          </p:nvPr>
        </p:nvSpPr>
        <p:spPr>
          <a:xfrm>
            <a:off x="650875" y="2276475"/>
            <a:ext cx="11703050" cy="6435725"/>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0723780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9428163" y="390525"/>
            <a:ext cx="2925762" cy="8321675"/>
          </a:xfrm>
          <a:prstGeom prst="rect">
            <a:avLst/>
          </a:prstGeo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50875" y="390525"/>
            <a:ext cx="8624888" cy="8321675"/>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015513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Fußzeilenplatzhalter 3"/>
          <p:cNvSpPr>
            <a:spLocks noGrp="1"/>
          </p:cNvSpPr>
          <p:nvPr>
            <p:ph type="ftr" sz="quarter" idx="10"/>
          </p:nvPr>
        </p:nvSpPr>
        <p:spPr/>
        <p:txBody>
          <a:bodyPr/>
          <a:lstStyle>
            <a:lvl1pPr>
              <a:defRPr/>
            </a:lvl1pPr>
          </a:lstStyle>
          <a:p>
            <a:fld id="{4BD850EC-3358-4BDD-8C15-4FBFAEE9359D}" type="datetime1">
              <a:rPr lang="de-DE" altLang="de-DE"/>
              <a:pPr/>
              <a:t>26.06.2024</a:t>
            </a:fld>
            <a:r>
              <a:rPr lang="de-DE" altLang="de-DE"/>
              <a:t> </a:t>
            </a:r>
            <a:r>
              <a:rPr lang="en-US" altLang="de-DE"/>
              <a:t>• PRÄSENTATIONSTHEMA • SEITE </a:t>
            </a:r>
            <a:fld id="{2C92B1F4-84E5-4F57-8A7A-8F3B02EFC5BE}" type="slidenum">
              <a:rPr lang="en-US" altLang="de-DE"/>
              <a:pPr/>
              <a:t>‹Nr.›</a:t>
            </a:fld>
            <a:endParaRPr lang="en-US" altLang="de-DE"/>
          </a:p>
        </p:txBody>
      </p:sp>
    </p:spTree>
    <p:extLst>
      <p:ext uri="{BB962C8B-B14F-4D97-AF65-F5344CB8AC3E}">
        <p14:creationId xmlns:p14="http://schemas.microsoft.com/office/powerpoint/2010/main" val="3365267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27113" y="6267450"/>
            <a:ext cx="11053762" cy="1936750"/>
          </a:xfrm>
        </p:spPr>
        <p:txBody>
          <a:bodyPr/>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Fußzeilenplatzhalter 3"/>
          <p:cNvSpPr>
            <a:spLocks noGrp="1"/>
          </p:cNvSpPr>
          <p:nvPr>
            <p:ph type="ftr" sz="quarter" idx="10"/>
          </p:nvPr>
        </p:nvSpPr>
        <p:spPr/>
        <p:txBody>
          <a:bodyPr/>
          <a:lstStyle>
            <a:lvl1pPr>
              <a:defRPr/>
            </a:lvl1pPr>
          </a:lstStyle>
          <a:p>
            <a:fld id="{CDACAFF8-8B72-47D5-915C-DE865E41853A}" type="datetime1">
              <a:rPr lang="de-DE" altLang="de-DE"/>
              <a:pPr/>
              <a:t>26.06.2024</a:t>
            </a:fld>
            <a:r>
              <a:rPr lang="de-DE" altLang="de-DE"/>
              <a:t> </a:t>
            </a:r>
            <a:r>
              <a:rPr lang="en-US" altLang="de-DE"/>
              <a:t>• PRÄSENTATIONSTHEMA • SEITE </a:t>
            </a:r>
            <a:fld id="{F369FF8B-5BFA-41E5-971A-4AFC7DA2ACD3}" type="slidenum">
              <a:rPr lang="en-US" altLang="de-DE"/>
              <a:pPr/>
              <a:t>‹Nr.›</a:t>
            </a:fld>
            <a:endParaRPr lang="en-US" altLang="de-DE"/>
          </a:p>
        </p:txBody>
      </p:sp>
    </p:spTree>
    <p:extLst>
      <p:ext uri="{BB962C8B-B14F-4D97-AF65-F5344CB8AC3E}">
        <p14:creationId xmlns:p14="http://schemas.microsoft.com/office/powerpoint/2010/main" val="4261323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974725" y="3216275"/>
            <a:ext cx="5448300" cy="52752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575425" y="3216275"/>
            <a:ext cx="5448300" cy="52752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p:cNvSpPr>
            <a:spLocks noGrp="1"/>
          </p:cNvSpPr>
          <p:nvPr>
            <p:ph type="ftr" sz="quarter" idx="10"/>
          </p:nvPr>
        </p:nvSpPr>
        <p:spPr/>
        <p:txBody>
          <a:bodyPr/>
          <a:lstStyle>
            <a:lvl1pPr>
              <a:defRPr/>
            </a:lvl1pPr>
          </a:lstStyle>
          <a:p>
            <a:fld id="{F3606951-D2F2-406F-9434-6FE8C3E2CA73}" type="datetime1">
              <a:rPr lang="de-DE" altLang="de-DE"/>
              <a:pPr/>
              <a:t>26.06.2024</a:t>
            </a:fld>
            <a:r>
              <a:rPr lang="de-DE" altLang="de-DE"/>
              <a:t> </a:t>
            </a:r>
            <a:r>
              <a:rPr lang="en-US" altLang="de-DE"/>
              <a:t>• PRÄSENTATIONSTHEMA • SEITE </a:t>
            </a:r>
            <a:fld id="{79C410AA-CC50-4DD1-A1DC-D629FB0485A9}" type="slidenum">
              <a:rPr lang="en-US" altLang="de-DE"/>
              <a:pPr/>
              <a:t>‹Nr.›</a:t>
            </a:fld>
            <a:endParaRPr lang="en-US" altLang="de-DE"/>
          </a:p>
        </p:txBody>
      </p:sp>
    </p:spTree>
    <p:extLst>
      <p:ext uri="{BB962C8B-B14F-4D97-AF65-F5344CB8AC3E}">
        <p14:creationId xmlns:p14="http://schemas.microsoft.com/office/powerpoint/2010/main" val="3305983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50875" y="390525"/>
            <a:ext cx="11703050" cy="16256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Fußzeilenplatzhalter 6"/>
          <p:cNvSpPr>
            <a:spLocks noGrp="1"/>
          </p:cNvSpPr>
          <p:nvPr>
            <p:ph type="ftr" sz="quarter" idx="10"/>
          </p:nvPr>
        </p:nvSpPr>
        <p:spPr/>
        <p:txBody>
          <a:bodyPr/>
          <a:lstStyle>
            <a:lvl1pPr>
              <a:defRPr/>
            </a:lvl1pPr>
          </a:lstStyle>
          <a:p>
            <a:fld id="{4B6A5081-2ABB-4739-A21F-A20C399E263E}" type="datetime1">
              <a:rPr lang="de-DE" altLang="de-DE"/>
              <a:pPr/>
              <a:t>26.06.2024</a:t>
            </a:fld>
            <a:r>
              <a:rPr lang="de-DE" altLang="de-DE"/>
              <a:t> </a:t>
            </a:r>
            <a:r>
              <a:rPr lang="en-US" altLang="de-DE"/>
              <a:t>• PRÄSENTATIONSTHEMA • SEITE </a:t>
            </a:r>
            <a:fld id="{9BF42D89-9099-4D0A-B47E-E29DB9849930}" type="slidenum">
              <a:rPr lang="en-US" altLang="de-DE"/>
              <a:pPr/>
              <a:t>‹Nr.›</a:t>
            </a:fld>
            <a:endParaRPr lang="en-US" altLang="de-DE"/>
          </a:p>
        </p:txBody>
      </p:sp>
    </p:spTree>
    <p:extLst>
      <p:ext uri="{BB962C8B-B14F-4D97-AF65-F5344CB8AC3E}">
        <p14:creationId xmlns:p14="http://schemas.microsoft.com/office/powerpoint/2010/main" val="1999876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ußzeilenplatzhalter 2"/>
          <p:cNvSpPr>
            <a:spLocks noGrp="1"/>
          </p:cNvSpPr>
          <p:nvPr>
            <p:ph type="ftr" sz="quarter" idx="10"/>
          </p:nvPr>
        </p:nvSpPr>
        <p:spPr/>
        <p:txBody>
          <a:bodyPr/>
          <a:lstStyle>
            <a:lvl1pPr>
              <a:defRPr/>
            </a:lvl1pPr>
          </a:lstStyle>
          <a:p>
            <a:fld id="{8222A776-51A9-486C-B1CE-4BD9EDF77FEF}" type="datetime1">
              <a:rPr lang="de-DE" altLang="de-DE"/>
              <a:pPr/>
              <a:t>26.06.2024</a:t>
            </a:fld>
            <a:r>
              <a:rPr lang="de-DE" altLang="de-DE"/>
              <a:t> </a:t>
            </a:r>
            <a:r>
              <a:rPr lang="en-US" altLang="de-DE"/>
              <a:t>• PRÄSENTATIONSTHEMA • SEITE </a:t>
            </a:r>
            <a:fld id="{2E0E10C4-E5B2-435B-AA2A-7AB022200A8F}" type="slidenum">
              <a:rPr lang="en-US" altLang="de-DE"/>
              <a:pPr/>
              <a:t>‹Nr.›</a:t>
            </a:fld>
            <a:endParaRPr lang="en-US" altLang="de-DE"/>
          </a:p>
        </p:txBody>
      </p:sp>
    </p:spTree>
    <p:extLst>
      <p:ext uri="{BB962C8B-B14F-4D97-AF65-F5344CB8AC3E}">
        <p14:creationId xmlns:p14="http://schemas.microsoft.com/office/powerpoint/2010/main" val="2659623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1"/>
          <p:cNvSpPr>
            <a:spLocks noGrp="1"/>
          </p:cNvSpPr>
          <p:nvPr>
            <p:ph type="ftr" sz="quarter" idx="10"/>
          </p:nvPr>
        </p:nvSpPr>
        <p:spPr/>
        <p:txBody>
          <a:bodyPr/>
          <a:lstStyle>
            <a:lvl1pPr>
              <a:defRPr/>
            </a:lvl1pPr>
          </a:lstStyle>
          <a:p>
            <a:fld id="{1256425C-AA23-4334-A8F4-1C4A3A682D37}" type="datetime1">
              <a:rPr lang="de-DE" altLang="de-DE"/>
              <a:pPr/>
              <a:t>26.06.2024</a:t>
            </a:fld>
            <a:r>
              <a:rPr lang="de-DE" altLang="de-DE"/>
              <a:t> </a:t>
            </a:r>
            <a:r>
              <a:rPr lang="en-US" altLang="de-DE"/>
              <a:t>• PRÄSENTATIONSTHEMA • SEITE </a:t>
            </a:r>
            <a:fld id="{8CC588D2-6F4B-43F9-9B63-394CE52612B5}" type="slidenum">
              <a:rPr lang="en-US" altLang="de-DE"/>
              <a:pPr/>
              <a:t>‹Nr.›</a:t>
            </a:fld>
            <a:endParaRPr lang="en-US" altLang="de-DE"/>
          </a:p>
        </p:txBody>
      </p:sp>
    </p:spTree>
    <p:extLst>
      <p:ext uri="{BB962C8B-B14F-4D97-AF65-F5344CB8AC3E}">
        <p14:creationId xmlns:p14="http://schemas.microsoft.com/office/powerpoint/2010/main" val="2327258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74725" y="1601788"/>
            <a:ext cx="11049000" cy="147478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de-DE"/>
              <a:t>TITELMASTERFORMAT DURCH KLICKEN BEARBEITEN</a:t>
            </a:r>
          </a:p>
        </p:txBody>
      </p:sp>
      <p:sp>
        <p:nvSpPr>
          <p:cNvPr id="1027" name="Rectangle 3"/>
          <p:cNvSpPr>
            <a:spLocks noGrp="1" noChangeArrowheads="1"/>
          </p:cNvSpPr>
          <p:nvPr>
            <p:ph type="body" idx="1"/>
          </p:nvPr>
        </p:nvSpPr>
        <p:spPr bwMode="auto">
          <a:xfrm>
            <a:off x="974725" y="3216275"/>
            <a:ext cx="11049000" cy="527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de-DE"/>
              <a:t>TEXTMASTERFORMATE DURCH KLICKEN BEARBEITEN</a:t>
            </a:r>
          </a:p>
          <a:p>
            <a:pPr lvl="1"/>
            <a:r>
              <a:rPr lang="en-US" altLang="de-DE"/>
              <a:t>Zweite Ebene</a:t>
            </a:r>
          </a:p>
          <a:p>
            <a:pPr lvl="2"/>
            <a:r>
              <a:rPr lang="en-US" altLang="de-DE"/>
              <a:t>Dritte Ebene</a:t>
            </a:r>
          </a:p>
          <a:p>
            <a:pPr lvl="3"/>
            <a:r>
              <a:rPr lang="en-US" altLang="de-DE"/>
              <a:t>Vierte Ebene</a:t>
            </a:r>
          </a:p>
          <a:p>
            <a:pPr lvl="4"/>
            <a:r>
              <a:rPr lang="en-US" altLang="de-DE"/>
              <a:t>Fünfte Ebene</a:t>
            </a:r>
          </a:p>
        </p:txBody>
      </p:sp>
      <p:sp>
        <p:nvSpPr>
          <p:cNvPr id="1029" name="Rectangle 5"/>
          <p:cNvSpPr>
            <a:spLocks noGrp="1" noChangeArrowheads="1"/>
          </p:cNvSpPr>
          <p:nvPr>
            <p:ph type="ftr" sz="quarter" idx="3"/>
          </p:nvPr>
        </p:nvSpPr>
        <p:spPr bwMode="auto">
          <a:xfrm>
            <a:off x="971550" y="9183688"/>
            <a:ext cx="552767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defTabSz="1300163">
              <a:defRPr sz="1000"/>
            </a:lvl1pPr>
          </a:lstStyle>
          <a:p>
            <a:fld id="{F5EF0F36-6278-4739-BDB6-4F4ED07C4BCC}" type="datetime1">
              <a:rPr lang="de-DE" altLang="de-DE"/>
              <a:pPr/>
              <a:t>26.06.2024</a:t>
            </a:fld>
            <a:r>
              <a:rPr lang="de-DE" altLang="de-DE"/>
              <a:t> </a:t>
            </a:r>
            <a:r>
              <a:rPr lang="en-US" altLang="de-DE"/>
              <a:t>• PRÄSENTATIONSTHEMA • SEITE </a:t>
            </a:r>
            <a:fld id="{20DA2526-CAB9-43A5-B5C7-6440A664AB3F}" type="slidenum">
              <a:rPr lang="en-US" altLang="de-DE"/>
              <a:pPr/>
              <a:t>‹Nr.›</a:t>
            </a:fld>
            <a:endParaRPr lang="en-US" altLang="de-DE"/>
          </a:p>
        </p:txBody>
      </p:sp>
      <p:sp>
        <p:nvSpPr>
          <p:cNvPr id="1031" name="Line 7"/>
          <p:cNvSpPr>
            <a:spLocks noChangeShapeType="1"/>
          </p:cNvSpPr>
          <p:nvPr/>
        </p:nvSpPr>
        <p:spPr bwMode="auto">
          <a:xfrm>
            <a:off x="963613" y="1014413"/>
            <a:ext cx="11069637" cy="0"/>
          </a:xfrm>
          <a:prstGeom prst="line">
            <a:avLst/>
          </a:prstGeom>
          <a:noFill/>
          <a:ln w="31750" cap="rnd">
            <a:solidFill>
              <a:schemeClr val="accent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32" name="Line 8"/>
          <p:cNvSpPr>
            <a:spLocks noChangeShapeType="1"/>
          </p:cNvSpPr>
          <p:nvPr/>
        </p:nvSpPr>
        <p:spPr bwMode="auto">
          <a:xfrm>
            <a:off x="963613" y="9032875"/>
            <a:ext cx="11069637" cy="0"/>
          </a:xfrm>
          <a:prstGeom prst="line">
            <a:avLst/>
          </a:prstGeom>
          <a:noFill/>
          <a:ln w="31750" cap="rnd">
            <a:solidFill>
              <a:schemeClr val="accent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36" name="Text Box 12"/>
          <p:cNvSpPr txBox="1">
            <a:spLocks noChangeArrowheads="1"/>
          </p:cNvSpPr>
          <p:nvPr/>
        </p:nvSpPr>
        <p:spPr bwMode="auto">
          <a:xfrm>
            <a:off x="6780213" y="9178925"/>
            <a:ext cx="52578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1300163">
              <a:defRPr>
                <a:solidFill>
                  <a:schemeClr val="tx1"/>
                </a:solidFill>
                <a:latin typeface="Arial" charset="0"/>
                <a:cs typeface="Arial" charset="0"/>
              </a:defRPr>
            </a:lvl1pPr>
            <a:lvl2pPr defTabSz="1300163">
              <a:defRPr>
                <a:solidFill>
                  <a:schemeClr val="tx1"/>
                </a:solidFill>
                <a:latin typeface="Arial" charset="0"/>
                <a:cs typeface="Arial" charset="0"/>
              </a:defRPr>
            </a:lvl2pPr>
            <a:lvl3pPr defTabSz="1300163">
              <a:defRPr>
                <a:solidFill>
                  <a:schemeClr val="tx1"/>
                </a:solidFill>
                <a:latin typeface="Arial" charset="0"/>
                <a:cs typeface="Arial" charset="0"/>
              </a:defRPr>
            </a:lvl3pPr>
            <a:lvl4pPr defTabSz="1300163">
              <a:defRPr>
                <a:solidFill>
                  <a:schemeClr val="tx1"/>
                </a:solidFill>
                <a:latin typeface="Arial" charset="0"/>
                <a:cs typeface="Arial" charset="0"/>
              </a:defRPr>
            </a:lvl4pPr>
            <a:lvl5pPr defTabSz="1300163">
              <a:defRPr>
                <a:solidFill>
                  <a:schemeClr val="tx1"/>
                </a:solidFill>
                <a:latin typeface="Arial" charset="0"/>
                <a:cs typeface="Arial" charset="0"/>
              </a:defRPr>
            </a:lvl5pPr>
            <a:lvl6pPr defTabSz="1300163" fontAlgn="base">
              <a:spcBef>
                <a:spcPct val="0"/>
              </a:spcBef>
              <a:spcAft>
                <a:spcPct val="0"/>
              </a:spcAft>
              <a:defRPr>
                <a:solidFill>
                  <a:schemeClr val="tx1"/>
                </a:solidFill>
                <a:latin typeface="Arial" charset="0"/>
                <a:cs typeface="Arial" charset="0"/>
              </a:defRPr>
            </a:lvl6pPr>
            <a:lvl7pPr defTabSz="1300163" fontAlgn="base">
              <a:spcBef>
                <a:spcPct val="0"/>
              </a:spcBef>
              <a:spcAft>
                <a:spcPct val="0"/>
              </a:spcAft>
              <a:defRPr>
                <a:solidFill>
                  <a:schemeClr val="tx1"/>
                </a:solidFill>
                <a:latin typeface="Arial" charset="0"/>
                <a:cs typeface="Arial" charset="0"/>
              </a:defRPr>
            </a:lvl7pPr>
            <a:lvl8pPr defTabSz="1300163" fontAlgn="base">
              <a:spcBef>
                <a:spcPct val="0"/>
              </a:spcBef>
              <a:spcAft>
                <a:spcPct val="0"/>
              </a:spcAft>
              <a:defRPr>
                <a:solidFill>
                  <a:schemeClr val="tx1"/>
                </a:solidFill>
                <a:latin typeface="Arial" charset="0"/>
                <a:cs typeface="Arial" charset="0"/>
              </a:defRPr>
            </a:lvl8pPr>
            <a:lvl9pPr defTabSz="1300163" fontAlgn="base">
              <a:spcBef>
                <a:spcPct val="0"/>
              </a:spcBef>
              <a:spcAft>
                <a:spcPct val="0"/>
              </a:spcAft>
              <a:defRPr>
                <a:solidFill>
                  <a:schemeClr val="tx1"/>
                </a:solidFill>
                <a:latin typeface="Arial" charset="0"/>
                <a:cs typeface="Arial" charset="0"/>
              </a:defRPr>
            </a:lvl9pPr>
          </a:lstStyle>
          <a:p>
            <a:pPr algn="r">
              <a:spcBef>
                <a:spcPct val="50000"/>
              </a:spcBef>
            </a:pPr>
            <a:r>
              <a:rPr lang="de-DE" altLang="de-DE" sz="1000">
                <a:latin typeface="Times New Roman" pitchFamily="18" charset="0"/>
              </a:rPr>
              <a:t>STAATLICHE SCHLÖSSER UND GÄRTEN BADEN-WÜRTTEMBERG</a:t>
            </a:r>
          </a:p>
        </p:txBody>
      </p:sp>
    </p:spTree>
  </p:cSld>
  <p:clrMap bg1="lt1" tx1="dk1" bg2="lt2" tx2="dk2" accent1="accent1" accent2="accent2" accent3="accent3" accent4="accent4" accent5="accent5" accent6="accent6" hlink="hlink" folHlink="folHlink"/>
  <p:sldLayoutIdLst>
    <p:sldLayoutId id="2147483649" r:id="rId1"/>
    <p:sldLayoutId id="2147483685" r:id="rId2"/>
    <p:sldLayoutId id="2147483686"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84" r:id="rId14"/>
  </p:sldLayoutIdLst>
  <p:hf sldNum="0" hdr="0" dt="0"/>
  <p:txStyles>
    <p:titleStyle>
      <a:lvl1pPr algn="l" defTabSz="1300163" rtl="0" eaLnBrk="1" fontAlgn="base" hangingPunct="1">
        <a:spcBef>
          <a:spcPct val="0"/>
        </a:spcBef>
        <a:spcAft>
          <a:spcPct val="0"/>
        </a:spcAft>
        <a:defRPr sz="4000">
          <a:solidFill>
            <a:schemeClr val="accent2"/>
          </a:solidFill>
          <a:latin typeface="+mj-lt"/>
          <a:ea typeface="+mj-ea"/>
          <a:cs typeface="+mj-cs"/>
        </a:defRPr>
      </a:lvl1pPr>
      <a:lvl2pPr algn="l" defTabSz="1300163" rtl="0" eaLnBrk="1" fontAlgn="base" hangingPunct="1">
        <a:spcBef>
          <a:spcPct val="0"/>
        </a:spcBef>
        <a:spcAft>
          <a:spcPct val="0"/>
        </a:spcAft>
        <a:defRPr sz="4000">
          <a:solidFill>
            <a:schemeClr val="accent2"/>
          </a:solidFill>
          <a:latin typeface="Times New Roman" pitchFamily="18" charset="0"/>
          <a:cs typeface="Arial" charset="0"/>
        </a:defRPr>
      </a:lvl2pPr>
      <a:lvl3pPr algn="l" defTabSz="1300163" rtl="0" eaLnBrk="1" fontAlgn="base" hangingPunct="1">
        <a:spcBef>
          <a:spcPct val="0"/>
        </a:spcBef>
        <a:spcAft>
          <a:spcPct val="0"/>
        </a:spcAft>
        <a:defRPr sz="4000">
          <a:solidFill>
            <a:schemeClr val="accent2"/>
          </a:solidFill>
          <a:latin typeface="Times New Roman" pitchFamily="18" charset="0"/>
          <a:cs typeface="Arial" charset="0"/>
        </a:defRPr>
      </a:lvl3pPr>
      <a:lvl4pPr algn="l" defTabSz="1300163" rtl="0" eaLnBrk="1" fontAlgn="base" hangingPunct="1">
        <a:spcBef>
          <a:spcPct val="0"/>
        </a:spcBef>
        <a:spcAft>
          <a:spcPct val="0"/>
        </a:spcAft>
        <a:defRPr sz="4000">
          <a:solidFill>
            <a:schemeClr val="accent2"/>
          </a:solidFill>
          <a:latin typeface="Times New Roman" pitchFamily="18" charset="0"/>
          <a:cs typeface="Arial" charset="0"/>
        </a:defRPr>
      </a:lvl4pPr>
      <a:lvl5pPr algn="l" defTabSz="1300163" rtl="0" eaLnBrk="1" fontAlgn="base" hangingPunct="1">
        <a:spcBef>
          <a:spcPct val="0"/>
        </a:spcBef>
        <a:spcAft>
          <a:spcPct val="0"/>
        </a:spcAft>
        <a:defRPr sz="4000">
          <a:solidFill>
            <a:schemeClr val="accent2"/>
          </a:solidFill>
          <a:latin typeface="Times New Roman" pitchFamily="18" charset="0"/>
          <a:cs typeface="Arial" charset="0"/>
        </a:defRPr>
      </a:lvl5pPr>
      <a:lvl6pPr marL="457200" algn="l" defTabSz="1300163" rtl="0" eaLnBrk="1" fontAlgn="base" hangingPunct="1">
        <a:spcBef>
          <a:spcPct val="0"/>
        </a:spcBef>
        <a:spcAft>
          <a:spcPct val="0"/>
        </a:spcAft>
        <a:defRPr sz="4000">
          <a:solidFill>
            <a:schemeClr val="accent2"/>
          </a:solidFill>
          <a:latin typeface="Times New Roman" pitchFamily="18" charset="0"/>
          <a:cs typeface="Arial" charset="0"/>
        </a:defRPr>
      </a:lvl6pPr>
      <a:lvl7pPr marL="914400" algn="l" defTabSz="1300163" rtl="0" eaLnBrk="1" fontAlgn="base" hangingPunct="1">
        <a:spcBef>
          <a:spcPct val="0"/>
        </a:spcBef>
        <a:spcAft>
          <a:spcPct val="0"/>
        </a:spcAft>
        <a:defRPr sz="4000">
          <a:solidFill>
            <a:schemeClr val="accent2"/>
          </a:solidFill>
          <a:latin typeface="Times New Roman" pitchFamily="18" charset="0"/>
          <a:cs typeface="Arial" charset="0"/>
        </a:defRPr>
      </a:lvl7pPr>
      <a:lvl8pPr marL="1371600" algn="l" defTabSz="1300163" rtl="0" eaLnBrk="1" fontAlgn="base" hangingPunct="1">
        <a:spcBef>
          <a:spcPct val="0"/>
        </a:spcBef>
        <a:spcAft>
          <a:spcPct val="0"/>
        </a:spcAft>
        <a:defRPr sz="4000">
          <a:solidFill>
            <a:schemeClr val="accent2"/>
          </a:solidFill>
          <a:latin typeface="Times New Roman" pitchFamily="18" charset="0"/>
          <a:cs typeface="Arial" charset="0"/>
        </a:defRPr>
      </a:lvl8pPr>
      <a:lvl9pPr marL="1828800" algn="l" defTabSz="1300163" rtl="0" eaLnBrk="1" fontAlgn="base" hangingPunct="1">
        <a:spcBef>
          <a:spcPct val="0"/>
        </a:spcBef>
        <a:spcAft>
          <a:spcPct val="0"/>
        </a:spcAft>
        <a:defRPr sz="4000">
          <a:solidFill>
            <a:schemeClr val="accent2"/>
          </a:solidFill>
          <a:latin typeface="Times New Roman" pitchFamily="18" charset="0"/>
          <a:cs typeface="Arial" charset="0"/>
        </a:defRPr>
      </a:lvl9pPr>
    </p:titleStyle>
    <p:bodyStyle>
      <a:lvl1pPr algn="l" defTabSz="1300163" rtl="0" eaLnBrk="1" fontAlgn="base" hangingPunct="1">
        <a:spcBef>
          <a:spcPct val="0"/>
        </a:spcBef>
        <a:spcAft>
          <a:spcPct val="0"/>
        </a:spcAft>
        <a:defRPr sz="2100" b="1">
          <a:solidFill>
            <a:schemeClr val="accent2"/>
          </a:solidFill>
          <a:latin typeface="+mn-lt"/>
          <a:ea typeface="+mn-ea"/>
          <a:cs typeface="+mn-cs"/>
        </a:defRPr>
      </a:lvl1pPr>
      <a:lvl2pPr marL="1588" algn="l" defTabSz="1300163" rtl="0" eaLnBrk="1" fontAlgn="base" hangingPunct="1">
        <a:spcBef>
          <a:spcPct val="20000"/>
        </a:spcBef>
        <a:spcAft>
          <a:spcPct val="0"/>
        </a:spcAft>
        <a:defRPr sz="2500">
          <a:solidFill>
            <a:schemeClr val="tx1"/>
          </a:solidFill>
          <a:latin typeface="+mj-lt"/>
          <a:cs typeface="+mn-cs"/>
        </a:defRPr>
      </a:lvl2pPr>
      <a:lvl3pPr marL="180975" indent="-177800" algn="l" defTabSz="1300163" rtl="0" eaLnBrk="1" fontAlgn="base" hangingPunct="1">
        <a:spcBef>
          <a:spcPct val="20000"/>
        </a:spcBef>
        <a:spcAft>
          <a:spcPct val="0"/>
        </a:spcAft>
        <a:buChar char="•"/>
        <a:defRPr sz="2500">
          <a:solidFill>
            <a:schemeClr val="tx1"/>
          </a:solidFill>
          <a:latin typeface="+mj-lt"/>
          <a:cs typeface="+mn-cs"/>
        </a:defRPr>
      </a:lvl3pPr>
      <a:lvl4pPr marL="463550" indent="-280988" algn="l" defTabSz="1300163" rtl="0" eaLnBrk="1" fontAlgn="base" hangingPunct="1">
        <a:spcBef>
          <a:spcPct val="20000"/>
        </a:spcBef>
        <a:spcAft>
          <a:spcPct val="0"/>
        </a:spcAft>
        <a:buAutoNum type="arabicPeriod"/>
        <a:defRPr sz="2500">
          <a:solidFill>
            <a:schemeClr val="tx1"/>
          </a:solidFill>
          <a:latin typeface="+mj-lt"/>
          <a:cs typeface="+mn-cs"/>
        </a:defRPr>
      </a:lvl4pPr>
      <a:lvl5pPr marL="749300" indent="-284163" algn="l" defTabSz="1300163" rtl="0" eaLnBrk="1" fontAlgn="base" hangingPunct="1">
        <a:spcBef>
          <a:spcPct val="20000"/>
        </a:spcBef>
        <a:spcAft>
          <a:spcPct val="0"/>
        </a:spcAft>
        <a:buChar char="»"/>
        <a:defRPr sz="2500">
          <a:solidFill>
            <a:schemeClr val="tx1"/>
          </a:solidFill>
          <a:latin typeface="+mj-lt"/>
          <a:cs typeface="+mn-cs"/>
        </a:defRPr>
      </a:lvl5pPr>
      <a:lvl6pPr marL="1206500" indent="-284163" algn="l" defTabSz="1300163" rtl="0" eaLnBrk="1" fontAlgn="base" hangingPunct="1">
        <a:spcBef>
          <a:spcPct val="20000"/>
        </a:spcBef>
        <a:spcAft>
          <a:spcPct val="0"/>
        </a:spcAft>
        <a:buChar char="»"/>
        <a:defRPr sz="2500">
          <a:solidFill>
            <a:schemeClr val="tx1"/>
          </a:solidFill>
          <a:latin typeface="+mj-lt"/>
          <a:cs typeface="+mn-cs"/>
        </a:defRPr>
      </a:lvl6pPr>
      <a:lvl7pPr marL="1663700" indent="-284163" algn="l" defTabSz="1300163" rtl="0" eaLnBrk="1" fontAlgn="base" hangingPunct="1">
        <a:spcBef>
          <a:spcPct val="20000"/>
        </a:spcBef>
        <a:spcAft>
          <a:spcPct val="0"/>
        </a:spcAft>
        <a:buChar char="»"/>
        <a:defRPr sz="2500">
          <a:solidFill>
            <a:schemeClr val="tx1"/>
          </a:solidFill>
          <a:latin typeface="+mj-lt"/>
          <a:cs typeface="+mn-cs"/>
        </a:defRPr>
      </a:lvl7pPr>
      <a:lvl8pPr marL="2120900" indent="-284163" algn="l" defTabSz="1300163" rtl="0" eaLnBrk="1" fontAlgn="base" hangingPunct="1">
        <a:spcBef>
          <a:spcPct val="20000"/>
        </a:spcBef>
        <a:spcAft>
          <a:spcPct val="0"/>
        </a:spcAft>
        <a:buChar char="»"/>
        <a:defRPr sz="2500">
          <a:solidFill>
            <a:schemeClr val="tx1"/>
          </a:solidFill>
          <a:latin typeface="+mj-lt"/>
          <a:cs typeface="+mn-cs"/>
        </a:defRPr>
      </a:lvl8pPr>
      <a:lvl9pPr marL="2578100" indent="-284163" algn="l" defTabSz="1300163" rtl="0" eaLnBrk="1" fontAlgn="base" hangingPunct="1">
        <a:spcBef>
          <a:spcPct val="20000"/>
        </a:spcBef>
        <a:spcAft>
          <a:spcPct val="0"/>
        </a:spcAft>
        <a:buChar char="»"/>
        <a:defRPr sz="2500">
          <a:solidFill>
            <a:schemeClr val="tx1"/>
          </a:solidFill>
          <a:latin typeface="+mj-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974725" y="1601788"/>
            <a:ext cx="11049000" cy="147478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de-DE"/>
              <a:t>TITELMASTERFORMAT DURCH KLICKEN BEARBEITEN</a:t>
            </a:r>
          </a:p>
        </p:txBody>
      </p:sp>
      <p:sp>
        <p:nvSpPr>
          <p:cNvPr id="13316" name="Rectangle 4"/>
          <p:cNvSpPr>
            <a:spLocks noGrp="1" noChangeArrowheads="1"/>
          </p:cNvSpPr>
          <p:nvPr>
            <p:ph type="ftr" sz="quarter" idx="3"/>
          </p:nvPr>
        </p:nvSpPr>
        <p:spPr bwMode="auto">
          <a:xfrm>
            <a:off x="971550" y="9183688"/>
            <a:ext cx="552767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defTabSz="1300163">
              <a:defRPr sz="1000"/>
            </a:lvl1pPr>
          </a:lstStyle>
          <a:p>
            <a:fld id="{D254AC89-C268-4114-885D-1C5B33A1DA11}" type="datetime1">
              <a:rPr lang="de-DE" altLang="de-DE"/>
              <a:pPr/>
              <a:t>26.06.2024</a:t>
            </a:fld>
            <a:r>
              <a:rPr lang="de-DE" altLang="de-DE"/>
              <a:t> </a:t>
            </a:r>
            <a:r>
              <a:rPr lang="en-US" altLang="de-DE"/>
              <a:t>• PRÄSENTATIONSTHEMA • SEITE </a:t>
            </a:r>
            <a:fld id="{9BA37811-F3C9-4D4F-A93D-EC213BCC3CD2}" type="slidenum">
              <a:rPr lang="en-US" altLang="de-DE"/>
              <a:pPr/>
              <a:t>‹Nr.›</a:t>
            </a:fld>
            <a:endParaRPr lang="en-US" altLang="de-DE"/>
          </a:p>
        </p:txBody>
      </p:sp>
      <p:sp>
        <p:nvSpPr>
          <p:cNvPr id="13317" name="Line 5"/>
          <p:cNvSpPr>
            <a:spLocks noChangeShapeType="1"/>
          </p:cNvSpPr>
          <p:nvPr/>
        </p:nvSpPr>
        <p:spPr bwMode="auto">
          <a:xfrm>
            <a:off x="963613" y="1014413"/>
            <a:ext cx="11069637" cy="0"/>
          </a:xfrm>
          <a:prstGeom prst="line">
            <a:avLst/>
          </a:prstGeom>
          <a:noFill/>
          <a:ln w="31750" cap="rnd">
            <a:solidFill>
              <a:schemeClr val="accent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3318" name="Line 6"/>
          <p:cNvSpPr>
            <a:spLocks noChangeShapeType="1"/>
          </p:cNvSpPr>
          <p:nvPr/>
        </p:nvSpPr>
        <p:spPr bwMode="auto">
          <a:xfrm>
            <a:off x="963613" y="9032875"/>
            <a:ext cx="11069637" cy="0"/>
          </a:xfrm>
          <a:prstGeom prst="line">
            <a:avLst/>
          </a:prstGeom>
          <a:noFill/>
          <a:ln w="31750" cap="rnd">
            <a:solidFill>
              <a:schemeClr val="accent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3319" name="Text Box 7"/>
          <p:cNvSpPr txBox="1">
            <a:spLocks noChangeArrowheads="1"/>
          </p:cNvSpPr>
          <p:nvPr/>
        </p:nvSpPr>
        <p:spPr bwMode="auto">
          <a:xfrm>
            <a:off x="6780213" y="9178925"/>
            <a:ext cx="52578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1300163">
              <a:defRPr>
                <a:solidFill>
                  <a:schemeClr val="tx1"/>
                </a:solidFill>
                <a:latin typeface="Arial" charset="0"/>
                <a:cs typeface="Arial" charset="0"/>
              </a:defRPr>
            </a:lvl1pPr>
            <a:lvl2pPr defTabSz="1300163">
              <a:defRPr>
                <a:solidFill>
                  <a:schemeClr val="tx1"/>
                </a:solidFill>
                <a:latin typeface="Arial" charset="0"/>
                <a:cs typeface="Arial" charset="0"/>
              </a:defRPr>
            </a:lvl2pPr>
            <a:lvl3pPr defTabSz="1300163">
              <a:defRPr>
                <a:solidFill>
                  <a:schemeClr val="tx1"/>
                </a:solidFill>
                <a:latin typeface="Arial" charset="0"/>
                <a:cs typeface="Arial" charset="0"/>
              </a:defRPr>
            </a:lvl3pPr>
            <a:lvl4pPr defTabSz="1300163">
              <a:defRPr>
                <a:solidFill>
                  <a:schemeClr val="tx1"/>
                </a:solidFill>
                <a:latin typeface="Arial" charset="0"/>
                <a:cs typeface="Arial" charset="0"/>
              </a:defRPr>
            </a:lvl4pPr>
            <a:lvl5pPr defTabSz="1300163">
              <a:defRPr>
                <a:solidFill>
                  <a:schemeClr val="tx1"/>
                </a:solidFill>
                <a:latin typeface="Arial" charset="0"/>
                <a:cs typeface="Arial" charset="0"/>
              </a:defRPr>
            </a:lvl5pPr>
            <a:lvl6pPr defTabSz="1300163" fontAlgn="base">
              <a:spcBef>
                <a:spcPct val="0"/>
              </a:spcBef>
              <a:spcAft>
                <a:spcPct val="0"/>
              </a:spcAft>
              <a:defRPr>
                <a:solidFill>
                  <a:schemeClr val="tx1"/>
                </a:solidFill>
                <a:latin typeface="Arial" charset="0"/>
                <a:cs typeface="Arial" charset="0"/>
              </a:defRPr>
            </a:lvl6pPr>
            <a:lvl7pPr defTabSz="1300163" fontAlgn="base">
              <a:spcBef>
                <a:spcPct val="0"/>
              </a:spcBef>
              <a:spcAft>
                <a:spcPct val="0"/>
              </a:spcAft>
              <a:defRPr>
                <a:solidFill>
                  <a:schemeClr val="tx1"/>
                </a:solidFill>
                <a:latin typeface="Arial" charset="0"/>
                <a:cs typeface="Arial" charset="0"/>
              </a:defRPr>
            </a:lvl7pPr>
            <a:lvl8pPr defTabSz="1300163" fontAlgn="base">
              <a:spcBef>
                <a:spcPct val="0"/>
              </a:spcBef>
              <a:spcAft>
                <a:spcPct val="0"/>
              </a:spcAft>
              <a:defRPr>
                <a:solidFill>
                  <a:schemeClr val="tx1"/>
                </a:solidFill>
                <a:latin typeface="Arial" charset="0"/>
                <a:cs typeface="Arial" charset="0"/>
              </a:defRPr>
            </a:lvl8pPr>
            <a:lvl9pPr defTabSz="1300163" fontAlgn="base">
              <a:spcBef>
                <a:spcPct val="0"/>
              </a:spcBef>
              <a:spcAft>
                <a:spcPct val="0"/>
              </a:spcAft>
              <a:defRPr>
                <a:solidFill>
                  <a:schemeClr val="tx1"/>
                </a:solidFill>
                <a:latin typeface="Arial" charset="0"/>
                <a:cs typeface="Arial" charset="0"/>
              </a:defRPr>
            </a:lvl9pPr>
          </a:lstStyle>
          <a:p>
            <a:pPr algn="r">
              <a:spcBef>
                <a:spcPct val="50000"/>
              </a:spcBef>
            </a:pPr>
            <a:r>
              <a:rPr lang="de-DE" altLang="de-DE" sz="1000">
                <a:latin typeface="Times New Roman" pitchFamily="18" charset="0"/>
              </a:rPr>
              <a:t>STAATLICHE SCHLÖSSER UND GÄRTEN BADEN-WÜRTTEMBERG</a:t>
            </a:r>
          </a:p>
        </p:txBody>
      </p:sp>
      <p:sp>
        <p:nvSpPr>
          <p:cNvPr id="13321" name="Rectangle 9"/>
          <p:cNvSpPr>
            <a:spLocks noChangeArrowheads="1"/>
          </p:cNvSpPr>
          <p:nvPr/>
        </p:nvSpPr>
        <p:spPr bwMode="auto">
          <a:xfrm>
            <a:off x="979488" y="3221038"/>
            <a:ext cx="11049000" cy="527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1300163">
              <a:defRPr sz="2100" b="1">
                <a:solidFill>
                  <a:schemeClr val="accent2"/>
                </a:solidFill>
                <a:latin typeface="Arial" charset="0"/>
                <a:cs typeface="Arial" charset="0"/>
              </a:defRPr>
            </a:lvl1pPr>
            <a:lvl2pPr marL="1588" defTabSz="1300163">
              <a:spcBef>
                <a:spcPct val="20000"/>
              </a:spcBef>
              <a:defRPr sz="2500">
                <a:solidFill>
                  <a:schemeClr val="tx1"/>
                </a:solidFill>
                <a:latin typeface="Times New Roman" pitchFamily="18" charset="0"/>
                <a:cs typeface="Arial" charset="0"/>
              </a:defRPr>
            </a:lvl2pPr>
            <a:lvl3pPr marL="180975" indent="-177800" defTabSz="1300163">
              <a:spcBef>
                <a:spcPct val="20000"/>
              </a:spcBef>
              <a:buChar char="•"/>
              <a:defRPr sz="2500">
                <a:solidFill>
                  <a:schemeClr val="tx1"/>
                </a:solidFill>
                <a:latin typeface="Times New Roman" pitchFamily="18" charset="0"/>
                <a:cs typeface="Arial" charset="0"/>
              </a:defRPr>
            </a:lvl3pPr>
            <a:lvl4pPr marL="361950" indent="-179388" defTabSz="1300163">
              <a:spcBef>
                <a:spcPct val="20000"/>
              </a:spcBef>
              <a:buAutoNum type="arabicPeriod"/>
              <a:defRPr sz="2500">
                <a:solidFill>
                  <a:schemeClr val="tx1"/>
                </a:solidFill>
                <a:latin typeface="Times New Roman" pitchFamily="18" charset="0"/>
                <a:cs typeface="Arial" charset="0"/>
              </a:defRPr>
            </a:lvl4pPr>
            <a:lvl5pPr marL="541338" indent="-177800" defTabSz="1300163">
              <a:spcBef>
                <a:spcPct val="20000"/>
              </a:spcBef>
              <a:buChar char="»"/>
              <a:defRPr sz="2500">
                <a:solidFill>
                  <a:schemeClr val="tx1"/>
                </a:solidFill>
                <a:latin typeface="Times New Roman" pitchFamily="18" charset="0"/>
                <a:cs typeface="Arial" charset="0"/>
              </a:defRPr>
            </a:lvl5pPr>
            <a:lvl6pPr marL="998538" indent="-177800" defTabSz="1300163" fontAlgn="base">
              <a:spcBef>
                <a:spcPct val="20000"/>
              </a:spcBef>
              <a:spcAft>
                <a:spcPct val="0"/>
              </a:spcAft>
              <a:buChar char="»"/>
              <a:defRPr sz="2500">
                <a:solidFill>
                  <a:schemeClr val="tx1"/>
                </a:solidFill>
                <a:latin typeface="Times New Roman" pitchFamily="18" charset="0"/>
                <a:cs typeface="Arial" charset="0"/>
              </a:defRPr>
            </a:lvl6pPr>
            <a:lvl7pPr marL="1455738" indent="-177800" defTabSz="1300163" fontAlgn="base">
              <a:spcBef>
                <a:spcPct val="20000"/>
              </a:spcBef>
              <a:spcAft>
                <a:spcPct val="0"/>
              </a:spcAft>
              <a:buChar char="»"/>
              <a:defRPr sz="2500">
                <a:solidFill>
                  <a:schemeClr val="tx1"/>
                </a:solidFill>
                <a:latin typeface="Times New Roman" pitchFamily="18" charset="0"/>
                <a:cs typeface="Arial" charset="0"/>
              </a:defRPr>
            </a:lvl7pPr>
            <a:lvl8pPr marL="1912938" indent="-177800" defTabSz="1300163" fontAlgn="base">
              <a:spcBef>
                <a:spcPct val="20000"/>
              </a:spcBef>
              <a:spcAft>
                <a:spcPct val="0"/>
              </a:spcAft>
              <a:buChar char="»"/>
              <a:defRPr sz="2500">
                <a:solidFill>
                  <a:schemeClr val="tx1"/>
                </a:solidFill>
                <a:latin typeface="Times New Roman" pitchFamily="18" charset="0"/>
                <a:cs typeface="Arial" charset="0"/>
              </a:defRPr>
            </a:lvl8pPr>
            <a:lvl9pPr marL="2370138" indent="-177800" defTabSz="1300163" fontAlgn="base">
              <a:spcBef>
                <a:spcPct val="20000"/>
              </a:spcBef>
              <a:spcAft>
                <a:spcPct val="0"/>
              </a:spcAft>
              <a:buChar char="»"/>
              <a:defRPr sz="2500">
                <a:solidFill>
                  <a:schemeClr val="tx1"/>
                </a:solidFill>
                <a:latin typeface="Times New Roman" pitchFamily="18" charset="0"/>
                <a:cs typeface="Arial" charset="0"/>
              </a:defRPr>
            </a:lvl9pPr>
          </a:lstStyle>
          <a:p>
            <a:r>
              <a:rPr lang="en-US" altLang="de-DE"/>
              <a:t>TEXTMASTERFORMATE DURCH KLICKEN BEARBEITEN</a:t>
            </a:r>
          </a:p>
          <a:p>
            <a:pPr lvl="1"/>
            <a:r>
              <a:rPr lang="en-US" altLang="de-DE"/>
              <a:t>Zweite Ebene</a:t>
            </a:r>
          </a:p>
          <a:p>
            <a:pPr lvl="2"/>
            <a:r>
              <a:rPr lang="en-US" altLang="de-DE"/>
              <a:t>Dritte Ebene</a:t>
            </a:r>
          </a:p>
          <a:p>
            <a:pPr lvl="3"/>
            <a:r>
              <a:rPr lang="en-US" altLang="de-DE"/>
              <a:t>Vierte Ebene</a:t>
            </a:r>
          </a:p>
          <a:p>
            <a:pPr lvl="4"/>
            <a:r>
              <a:rPr lang="en-US" altLang="de-DE"/>
              <a:t>Fünfte Ebene</a:t>
            </a:r>
          </a:p>
        </p:txBody>
      </p:sp>
    </p:spTree>
  </p:cSld>
  <p:clrMap bg1="lt1" tx1="dk1" bg2="lt2" tx2="dk2" accent1="accent1" accent2="accent2" accent3="accent3" accent4="accent4" accent5="accent5" accent6="accent6" hlink="hlink" folHlink="folHlink"/>
  <p:sldLayoutIdLst>
    <p:sldLayoutId id="214748365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dt="0"/>
  <p:txStyles>
    <p:titleStyle>
      <a:lvl1pPr algn="l" defTabSz="1300163" rtl="0" fontAlgn="base">
        <a:spcBef>
          <a:spcPct val="0"/>
        </a:spcBef>
        <a:spcAft>
          <a:spcPct val="0"/>
        </a:spcAft>
        <a:defRPr sz="4000">
          <a:solidFill>
            <a:schemeClr val="accent2"/>
          </a:solidFill>
          <a:latin typeface="+mj-lt"/>
          <a:ea typeface="+mj-ea"/>
          <a:cs typeface="+mj-cs"/>
        </a:defRPr>
      </a:lvl1pPr>
      <a:lvl2pPr algn="l" defTabSz="1300163" rtl="0" fontAlgn="base">
        <a:spcBef>
          <a:spcPct val="0"/>
        </a:spcBef>
        <a:spcAft>
          <a:spcPct val="0"/>
        </a:spcAft>
        <a:defRPr sz="4000">
          <a:solidFill>
            <a:schemeClr val="accent2"/>
          </a:solidFill>
          <a:latin typeface="Times New Roman" pitchFamily="18" charset="0"/>
          <a:cs typeface="Arial" charset="0"/>
        </a:defRPr>
      </a:lvl2pPr>
      <a:lvl3pPr algn="l" defTabSz="1300163" rtl="0" fontAlgn="base">
        <a:spcBef>
          <a:spcPct val="0"/>
        </a:spcBef>
        <a:spcAft>
          <a:spcPct val="0"/>
        </a:spcAft>
        <a:defRPr sz="4000">
          <a:solidFill>
            <a:schemeClr val="accent2"/>
          </a:solidFill>
          <a:latin typeface="Times New Roman" pitchFamily="18" charset="0"/>
          <a:cs typeface="Arial" charset="0"/>
        </a:defRPr>
      </a:lvl3pPr>
      <a:lvl4pPr algn="l" defTabSz="1300163" rtl="0" fontAlgn="base">
        <a:spcBef>
          <a:spcPct val="0"/>
        </a:spcBef>
        <a:spcAft>
          <a:spcPct val="0"/>
        </a:spcAft>
        <a:defRPr sz="4000">
          <a:solidFill>
            <a:schemeClr val="accent2"/>
          </a:solidFill>
          <a:latin typeface="Times New Roman" pitchFamily="18" charset="0"/>
          <a:cs typeface="Arial" charset="0"/>
        </a:defRPr>
      </a:lvl4pPr>
      <a:lvl5pPr algn="l" defTabSz="1300163" rtl="0" fontAlgn="base">
        <a:spcBef>
          <a:spcPct val="0"/>
        </a:spcBef>
        <a:spcAft>
          <a:spcPct val="0"/>
        </a:spcAft>
        <a:defRPr sz="4000">
          <a:solidFill>
            <a:schemeClr val="accent2"/>
          </a:solidFill>
          <a:latin typeface="Times New Roman" pitchFamily="18" charset="0"/>
          <a:cs typeface="Arial" charset="0"/>
        </a:defRPr>
      </a:lvl5pPr>
      <a:lvl6pPr marL="457200" algn="l" defTabSz="1300163" rtl="0" fontAlgn="base">
        <a:spcBef>
          <a:spcPct val="0"/>
        </a:spcBef>
        <a:spcAft>
          <a:spcPct val="0"/>
        </a:spcAft>
        <a:defRPr sz="4000">
          <a:solidFill>
            <a:schemeClr val="accent2"/>
          </a:solidFill>
          <a:latin typeface="Times New Roman" pitchFamily="18" charset="0"/>
          <a:cs typeface="Arial" charset="0"/>
        </a:defRPr>
      </a:lvl6pPr>
      <a:lvl7pPr marL="914400" algn="l" defTabSz="1300163" rtl="0" fontAlgn="base">
        <a:spcBef>
          <a:spcPct val="0"/>
        </a:spcBef>
        <a:spcAft>
          <a:spcPct val="0"/>
        </a:spcAft>
        <a:defRPr sz="4000">
          <a:solidFill>
            <a:schemeClr val="accent2"/>
          </a:solidFill>
          <a:latin typeface="Times New Roman" pitchFamily="18" charset="0"/>
          <a:cs typeface="Arial" charset="0"/>
        </a:defRPr>
      </a:lvl7pPr>
      <a:lvl8pPr marL="1371600" algn="l" defTabSz="1300163" rtl="0" fontAlgn="base">
        <a:spcBef>
          <a:spcPct val="0"/>
        </a:spcBef>
        <a:spcAft>
          <a:spcPct val="0"/>
        </a:spcAft>
        <a:defRPr sz="4000">
          <a:solidFill>
            <a:schemeClr val="accent2"/>
          </a:solidFill>
          <a:latin typeface="Times New Roman" pitchFamily="18" charset="0"/>
          <a:cs typeface="Arial" charset="0"/>
        </a:defRPr>
      </a:lvl8pPr>
      <a:lvl9pPr marL="1828800" algn="l" defTabSz="1300163" rtl="0" fontAlgn="base">
        <a:spcBef>
          <a:spcPct val="0"/>
        </a:spcBef>
        <a:spcAft>
          <a:spcPct val="0"/>
        </a:spcAft>
        <a:defRPr sz="4000">
          <a:solidFill>
            <a:schemeClr val="accent2"/>
          </a:solidFill>
          <a:latin typeface="Times New Roman" pitchFamily="18" charset="0"/>
          <a:cs typeface="Arial" charset="0"/>
        </a:defRPr>
      </a:lvl9pPr>
    </p:titleStyle>
    <p:bodyStyle>
      <a:lvl1pPr algn="l" defTabSz="1300163" rtl="0" fontAlgn="base">
        <a:spcBef>
          <a:spcPct val="0"/>
        </a:spcBef>
        <a:spcAft>
          <a:spcPct val="0"/>
        </a:spcAft>
        <a:defRPr sz="2100" b="1">
          <a:solidFill>
            <a:schemeClr val="accent2"/>
          </a:solidFill>
          <a:latin typeface="+mn-lt"/>
          <a:ea typeface="+mn-ea"/>
          <a:cs typeface="+mn-cs"/>
        </a:defRPr>
      </a:lvl1pPr>
      <a:lvl2pPr marL="1588" algn="l" defTabSz="1300163" rtl="0" fontAlgn="base">
        <a:spcBef>
          <a:spcPct val="20000"/>
        </a:spcBef>
        <a:spcAft>
          <a:spcPct val="0"/>
        </a:spcAft>
        <a:defRPr sz="2500">
          <a:solidFill>
            <a:schemeClr val="tx1"/>
          </a:solidFill>
          <a:latin typeface="+mj-lt"/>
          <a:cs typeface="+mn-cs"/>
        </a:defRPr>
      </a:lvl2pPr>
      <a:lvl3pPr marL="180975" indent="-177800" algn="l" defTabSz="1300163" rtl="0" fontAlgn="base">
        <a:spcBef>
          <a:spcPct val="20000"/>
        </a:spcBef>
        <a:spcAft>
          <a:spcPct val="0"/>
        </a:spcAft>
        <a:buChar char="•"/>
        <a:defRPr sz="2500">
          <a:solidFill>
            <a:schemeClr val="tx1"/>
          </a:solidFill>
          <a:latin typeface="+mj-lt"/>
          <a:cs typeface="+mn-cs"/>
        </a:defRPr>
      </a:lvl3pPr>
      <a:lvl4pPr marL="361950" indent="-179388" algn="l" defTabSz="1300163" rtl="0" fontAlgn="base">
        <a:spcBef>
          <a:spcPct val="20000"/>
        </a:spcBef>
        <a:spcAft>
          <a:spcPct val="0"/>
        </a:spcAft>
        <a:buAutoNum type="arabicPeriod"/>
        <a:defRPr sz="2500">
          <a:solidFill>
            <a:schemeClr val="tx1"/>
          </a:solidFill>
          <a:latin typeface="+mj-lt"/>
          <a:cs typeface="+mn-cs"/>
        </a:defRPr>
      </a:lvl4pPr>
      <a:lvl5pPr marL="541338" indent="-177800" algn="l" defTabSz="1300163" rtl="0" fontAlgn="base">
        <a:spcBef>
          <a:spcPct val="20000"/>
        </a:spcBef>
        <a:spcAft>
          <a:spcPct val="0"/>
        </a:spcAft>
        <a:buChar char="»"/>
        <a:defRPr sz="2500">
          <a:solidFill>
            <a:schemeClr val="tx1"/>
          </a:solidFill>
          <a:latin typeface="+mj-lt"/>
          <a:cs typeface="+mn-cs"/>
        </a:defRPr>
      </a:lvl5pPr>
      <a:lvl6pPr marL="998538" indent="-177800" algn="l" defTabSz="1300163" rtl="0" fontAlgn="base">
        <a:spcBef>
          <a:spcPct val="20000"/>
        </a:spcBef>
        <a:spcAft>
          <a:spcPct val="0"/>
        </a:spcAft>
        <a:buChar char="»"/>
        <a:defRPr sz="2500">
          <a:solidFill>
            <a:schemeClr val="tx1"/>
          </a:solidFill>
          <a:latin typeface="+mj-lt"/>
          <a:cs typeface="+mn-cs"/>
        </a:defRPr>
      </a:lvl6pPr>
      <a:lvl7pPr marL="1455738" indent="-177800" algn="l" defTabSz="1300163" rtl="0" fontAlgn="base">
        <a:spcBef>
          <a:spcPct val="20000"/>
        </a:spcBef>
        <a:spcAft>
          <a:spcPct val="0"/>
        </a:spcAft>
        <a:buChar char="»"/>
        <a:defRPr sz="2500">
          <a:solidFill>
            <a:schemeClr val="tx1"/>
          </a:solidFill>
          <a:latin typeface="+mj-lt"/>
          <a:cs typeface="+mn-cs"/>
        </a:defRPr>
      </a:lvl7pPr>
      <a:lvl8pPr marL="1912938" indent="-177800" algn="l" defTabSz="1300163" rtl="0" fontAlgn="base">
        <a:spcBef>
          <a:spcPct val="20000"/>
        </a:spcBef>
        <a:spcAft>
          <a:spcPct val="0"/>
        </a:spcAft>
        <a:buChar char="»"/>
        <a:defRPr sz="2500">
          <a:solidFill>
            <a:schemeClr val="tx1"/>
          </a:solidFill>
          <a:latin typeface="+mj-lt"/>
          <a:cs typeface="+mn-cs"/>
        </a:defRPr>
      </a:lvl8pPr>
      <a:lvl9pPr marL="2370138" indent="-177800" algn="l" defTabSz="1300163" rtl="0" fontAlgn="base">
        <a:spcBef>
          <a:spcPct val="20000"/>
        </a:spcBef>
        <a:spcAft>
          <a:spcPct val="0"/>
        </a:spcAft>
        <a:buChar char="»"/>
        <a:defRPr sz="2500">
          <a:solidFill>
            <a:schemeClr val="tx1"/>
          </a:solidFill>
          <a:latin typeface="+mj-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93" name="Rectangle 9"/>
          <p:cNvSpPr>
            <a:spLocks noChangeArrowheads="1"/>
          </p:cNvSpPr>
          <p:nvPr/>
        </p:nvSpPr>
        <p:spPr bwMode="auto">
          <a:xfrm>
            <a:off x="215900" y="211138"/>
            <a:ext cx="12571413" cy="9317037"/>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1300163">
              <a:defRPr>
                <a:solidFill>
                  <a:schemeClr val="tx1"/>
                </a:solidFill>
                <a:latin typeface="Arial" charset="0"/>
                <a:cs typeface="Arial" charset="0"/>
              </a:defRPr>
            </a:lvl1pPr>
            <a:lvl2pPr defTabSz="1300163">
              <a:defRPr>
                <a:solidFill>
                  <a:schemeClr val="tx1"/>
                </a:solidFill>
                <a:latin typeface="Arial" charset="0"/>
                <a:cs typeface="Arial" charset="0"/>
              </a:defRPr>
            </a:lvl2pPr>
            <a:lvl3pPr defTabSz="1300163">
              <a:defRPr>
                <a:solidFill>
                  <a:schemeClr val="tx1"/>
                </a:solidFill>
                <a:latin typeface="Arial" charset="0"/>
                <a:cs typeface="Arial" charset="0"/>
              </a:defRPr>
            </a:lvl3pPr>
            <a:lvl4pPr defTabSz="1300163">
              <a:defRPr>
                <a:solidFill>
                  <a:schemeClr val="tx1"/>
                </a:solidFill>
                <a:latin typeface="Arial" charset="0"/>
                <a:cs typeface="Arial" charset="0"/>
              </a:defRPr>
            </a:lvl4pPr>
            <a:lvl5pPr defTabSz="1300163">
              <a:defRPr>
                <a:solidFill>
                  <a:schemeClr val="tx1"/>
                </a:solidFill>
                <a:latin typeface="Arial" charset="0"/>
                <a:cs typeface="Arial" charset="0"/>
              </a:defRPr>
            </a:lvl5pPr>
            <a:lvl6pPr defTabSz="1300163" fontAlgn="base">
              <a:spcBef>
                <a:spcPct val="0"/>
              </a:spcBef>
              <a:spcAft>
                <a:spcPct val="0"/>
              </a:spcAft>
              <a:defRPr>
                <a:solidFill>
                  <a:schemeClr val="tx1"/>
                </a:solidFill>
                <a:latin typeface="Arial" charset="0"/>
                <a:cs typeface="Arial" charset="0"/>
              </a:defRPr>
            </a:lvl6pPr>
            <a:lvl7pPr defTabSz="1300163" fontAlgn="base">
              <a:spcBef>
                <a:spcPct val="0"/>
              </a:spcBef>
              <a:spcAft>
                <a:spcPct val="0"/>
              </a:spcAft>
              <a:defRPr>
                <a:solidFill>
                  <a:schemeClr val="tx1"/>
                </a:solidFill>
                <a:latin typeface="Arial" charset="0"/>
                <a:cs typeface="Arial" charset="0"/>
              </a:defRPr>
            </a:lvl7pPr>
            <a:lvl8pPr defTabSz="1300163" fontAlgn="base">
              <a:spcBef>
                <a:spcPct val="0"/>
              </a:spcBef>
              <a:spcAft>
                <a:spcPct val="0"/>
              </a:spcAft>
              <a:defRPr>
                <a:solidFill>
                  <a:schemeClr val="tx1"/>
                </a:solidFill>
                <a:latin typeface="Arial" charset="0"/>
                <a:cs typeface="Arial" charset="0"/>
              </a:defRPr>
            </a:lvl8pPr>
            <a:lvl9pPr defTabSz="1300163" fontAlgn="base">
              <a:spcBef>
                <a:spcPct val="0"/>
              </a:spcBef>
              <a:spcAft>
                <a:spcPct val="0"/>
              </a:spcAft>
              <a:defRPr>
                <a:solidFill>
                  <a:schemeClr val="tx1"/>
                </a:solidFill>
                <a:latin typeface="Arial" charset="0"/>
                <a:cs typeface="Arial" charset="0"/>
              </a:defRPr>
            </a:lvl9pPr>
          </a:lstStyle>
          <a:p>
            <a:pPr algn="ctr"/>
            <a:endParaRPr lang="de-DE" altLang="de-DE"/>
          </a:p>
        </p:txBody>
      </p:sp>
      <p:sp>
        <p:nvSpPr>
          <p:cNvPr id="16389" name="Line 5"/>
          <p:cNvSpPr>
            <a:spLocks noChangeShapeType="1"/>
          </p:cNvSpPr>
          <p:nvPr/>
        </p:nvSpPr>
        <p:spPr bwMode="auto">
          <a:xfrm>
            <a:off x="963613" y="1014413"/>
            <a:ext cx="11069637" cy="0"/>
          </a:xfrm>
          <a:prstGeom prst="line">
            <a:avLst/>
          </a:prstGeom>
          <a:noFill/>
          <a:ln w="31750" cap="rnd">
            <a:solidFill>
              <a:schemeClr val="accent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391" name="Text Box 7"/>
          <p:cNvSpPr txBox="1">
            <a:spLocks noChangeArrowheads="1"/>
          </p:cNvSpPr>
          <p:nvPr/>
        </p:nvSpPr>
        <p:spPr bwMode="auto">
          <a:xfrm>
            <a:off x="971550" y="8780463"/>
            <a:ext cx="5257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1300163">
              <a:defRPr>
                <a:solidFill>
                  <a:schemeClr val="tx1"/>
                </a:solidFill>
                <a:latin typeface="Arial" charset="0"/>
                <a:cs typeface="Arial" charset="0"/>
              </a:defRPr>
            </a:lvl1pPr>
            <a:lvl2pPr defTabSz="1300163">
              <a:defRPr>
                <a:solidFill>
                  <a:schemeClr val="tx1"/>
                </a:solidFill>
                <a:latin typeface="Arial" charset="0"/>
                <a:cs typeface="Arial" charset="0"/>
              </a:defRPr>
            </a:lvl2pPr>
            <a:lvl3pPr defTabSz="1300163">
              <a:defRPr>
                <a:solidFill>
                  <a:schemeClr val="tx1"/>
                </a:solidFill>
                <a:latin typeface="Arial" charset="0"/>
                <a:cs typeface="Arial" charset="0"/>
              </a:defRPr>
            </a:lvl3pPr>
            <a:lvl4pPr defTabSz="1300163">
              <a:defRPr>
                <a:solidFill>
                  <a:schemeClr val="tx1"/>
                </a:solidFill>
                <a:latin typeface="Arial" charset="0"/>
                <a:cs typeface="Arial" charset="0"/>
              </a:defRPr>
            </a:lvl4pPr>
            <a:lvl5pPr defTabSz="1300163">
              <a:defRPr>
                <a:solidFill>
                  <a:schemeClr val="tx1"/>
                </a:solidFill>
                <a:latin typeface="Arial" charset="0"/>
                <a:cs typeface="Arial" charset="0"/>
              </a:defRPr>
            </a:lvl5pPr>
            <a:lvl6pPr defTabSz="1300163" fontAlgn="base">
              <a:spcBef>
                <a:spcPct val="0"/>
              </a:spcBef>
              <a:spcAft>
                <a:spcPct val="0"/>
              </a:spcAft>
              <a:defRPr>
                <a:solidFill>
                  <a:schemeClr val="tx1"/>
                </a:solidFill>
                <a:latin typeface="Arial" charset="0"/>
                <a:cs typeface="Arial" charset="0"/>
              </a:defRPr>
            </a:lvl6pPr>
            <a:lvl7pPr defTabSz="1300163" fontAlgn="base">
              <a:spcBef>
                <a:spcPct val="0"/>
              </a:spcBef>
              <a:spcAft>
                <a:spcPct val="0"/>
              </a:spcAft>
              <a:defRPr>
                <a:solidFill>
                  <a:schemeClr val="tx1"/>
                </a:solidFill>
                <a:latin typeface="Arial" charset="0"/>
                <a:cs typeface="Arial" charset="0"/>
              </a:defRPr>
            </a:lvl7pPr>
            <a:lvl8pPr defTabSz="1300163" fontAlgn="base">
              <a:spcBef>
                <a:spcPct val="0"/>
              </a:spcBef>
              <a:spcAft>
                <a:spcPct val="0"/>
              </a:spcAft>
              <a:defRPr>
                <a:solidFill>
                  <a:schemeClr val="tx1"/>
                </a:solidFill>
                <a:latin typeface="Arial" charset="0"/>
                <a:cs typeface="Arial" charset="0"/>
              </a:defRPr>
            </a:lvl8pPr>
            <a:lvl9pPr defTabSz="1300163" fontAlgn="base">
              <a:spcBef>
                <a:spcPct val="0"/>
              </a:spcBef>
              <a:spcAft>
                <a:spcPct val="0"/>
              </a:spcAft>
              <a:defRPr>
                <a:solidFill>
                  <a:schemeClr val="tx1"/>
                </a:solidFill>
                <a:latin typeface="Arial" charset="0"/>
                <a:cs typeface="Arial" charset="0"/>
              </a:defRPr>
            </a:lvl9pPr>
          </a:lstStyle>
          <a:p>
            <a:pPr>
              <a:spcBef>
                <a:spcPct val="50000"/>
              </a:spcBef>
            </a:pPr>
            <a:r>
              <a:rPr lang="de-DE" altLang="de-DE" sz="2500" b="1" i="1">
                <a:latin typeface="Times New Roman" pitchFamily="18" charset="0"/>
              </a:rPr>
              <a:t>www.schloesser-und-gaerten.de</a:t>
            </a:r>
          </a:p>
        </p:txBody>
      </p:sp>
      <p:sp>
        <p:nvSpPr>
          <p:cNvPr id="16392" name="Line 8"/>
          <p:cNvSpPr>
            <a:spLocks noChangeShapeType="1"/>
          </p:cNvSpPr>
          <p:nvPr/>
        </p:nvSpPr>
        <p:spPr bwMode="auto">
          <a:xfrm>
            <a:off x="963613" y="3298825"/>
            <a:ext cx="11069637" cy="0"/>
          </a:xfrm>
          <a:prstGeom prst="line">
            <a:avLst/>
          </a:prstGeom>
          <a:noFill/>
          <a:ln w="31750" cap="rnd">
            <a:solidFill>
              <a:schemeClr val="accent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16394" name="Picture 10" descr="SSG_Logo_Schutzraum_transparent_rgb_7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18488" y="7599363"/>
            <a:ext cx="4570412"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5" name="Text Box 11"/>
          <p:cNvSpPr txBox="1">
            <a:spLocks noChangeArrowheads="1"/>
          </p:cNvSpPr>
          <p:nvPr/>
        </p:nvSpPr>
        <p:spPr bwMode="auto">
          <a:xfrm>
            <a:off x="977900" y="1427163"/>
            <a:ext cx="11050588"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1300163">
              <a:defRPr>
                <a:solidFill>
                  <a:schemeClr val="tx1"/>
                </a:solidFill>
                <a:latin typeface="Arial" charset="0"/>
                <a:cs typeface="Arial" charset="0"/>
              </a:defRPr>
            </a:lvl1pPr>
            <a:lvl2pPr defTabSz="1300163">
              <a:defRPr>
                <a:solidFill>
                  <a:schemeClr val="tx1"/>
                </a:solidFill>
                <a:latin typeface="Arial" charset="0"/>
                <a:cs typeface="Arial" charset="0"/>
              </a:defRPr>
            </a:lvl2pPr>
            <a:lvl3pPr defTabSz="1300163">
              <a:defRPr>
                <a:solidFill>
                  <a:schemeClr val="tx1"/>
                </a:solidFill>
                <a:latin typeface="Arial" charset="0"/>
                <a:cs typeface="Arial" charset="0"/>
              </a:defRPr>
            </a:lvl3pPr>
            <a:lvl4pPr defTabSz="1300163">
              <a:defRPr>
                <a:solidFill>
                  <a:schemeClr val="tx1"/>
                </a:solidFill>
                <a:latin typeface="Arial" charset="0"/>
                <a:cs typeface="Arial" charset="0"/>
              </a:defRPr>
            </a:lvl4pPr>
            <a:lvl5pPr defTabSz="1300163">
              <a:defRPr>
                <a:solidFill>
                  <a:schemeClr val="tx1"/>
                </a:solidFill>
                <a:latin typeface="Arial" charset="0"/>
                <a:cs typeface="Arial" charset="0"/>
              </a:defRPr>
            </a:lvl5pPr>
            <a:lvl6pPr defTabSz="1300163" fontAlgn="base">
              <a:spcBef>
                <a:spcPct val="0"/>
              </a:spcBef>
              <a:spcAft>
                <a:spcPct val="0"/>
              </a:spcAft>
              <a:defRPr>
                <a:solidFill>
                  <a:schemeClr val="tx1"/>
                </a:solidFill>
                <a:latin typeface="Arial" charset="0"/>
                <a:cs typeface="Arial" charset="0"/>
              </a:defRPr>
            </a:lvl6pPr>
            <a:lvl7pPr defTabSz="1300163" fontAlgn="base">
              <a:spcBef>
                <a:spcPct val="0"/>
              </a:spcBef>
              <a:spcAft>
                <a:spcPct val="0"/>
              </a:spcAft>
              <a:defRPr>
                <a:solidFill>
                  <a:schemeClr val="tx1"/>
                </a:solidFill>
                <a:latin typeface="Arial" charset="0"/>
                <a:cs typeface="Arial" charset="0"/>
              </a:defRPr>
            </a:lvl7pPr>
            <a:lvl8pPr defTabSz="1300163" fontAlgn="base">
              <a:spcBef>
                <a:spcPct val="0"/>
              </a:spcBef>
              <a:spcAft>
                <a:spcPct val="0"/>
              </a:spcAft>
              <a:defRPr>
                <a:solidFill>
                  <a:schemeClr val="tx1"/>
                </a:solidFill>
                <a:latin typeface="Arial" charset="0"/>
                <a:cs typeface="Arial" charset="0"/>
              </a:defRPr>
            </a:lvl8pPr>
            <a:lvl9pPr defTabSz="1300163" fontAlgn="base">
              <a:spcBef>
                <a:spcPct val="0"/>
              </a:spcBef>
              <a:spcAft>
                <a:spcPct val="0"/>
              </a:spcAft>
              <a:defRPr>
                <a:solidFill>
                  <a:schemeClr val="tx1"/>
                </a:solidFill>
                <a:latin typeface="Arial" charset="0"/>
                <a:cs typeface="Arial" charset="0"/>
              </a:defRPr>
            </a:lvl9pPr>
          </a:lstStyle>
          <a:p>
            <a:r>
              <a:rPr lang="de-DE" altLang="de-DE" sz="5000">
                <a:solidFill>
                  <a:schemeClr val="accent2"/>
                </a:solidFill>
                <a:latin typeface="Times New Roman" pitchFamily="18" charset="0"/>
              </a:rPr>
              <a:t>WIR BEDANKEN UNS</a:t>
            </a:r>
          </a:p>
          <a:p>
            <a:r>
              <a:rPr lang="de-DE" altLang="de-DE" sz="5000">
                <a:solidFill>
                  <a:schemeClr val="accent2"/>
                </a:solidFill>
                <a:latin typeface="Times New Roman" pitchFamily="18" charset="0"/>
              </a:rPr>
              <a:t>FÜR IHRE AUFMERKSAMKEIT.</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00163" rtl="0" fontAlgn="base">
        <a:spcBef>
          <a:spcPct val="0"/>
        </a:spcBef>
        <a:spcAft>
          <a:spcPct val="0"/>
        </a:spcAft>
        <a:defRPr sz="4000">
          <a:solidFill>
            <a:schemeClr val="accent2"/>
          </a:solidFill>
          <a:latin typeface="+mj-lt"/>
          <a:ea typeface="+mj-ea"/>
          <a:cs typeface="+mj-cs"/>
        </a:defRPr>
      </a:lvl1pPr>
      <a:lvl2pPr algn="l" defTabSz="1300163" rtl="0" fontAlgn="base">
        <a:spcBef>
          <a:spcPct val="0"/>
        </a:spcBef>
        <a:spcAft>
          <a:spcPct val="0"/>
        </a:spcAft>
        <a:defRPr sz="4000">
          <a:solidFill>
            <a:schemeClr val="accent2"/>
          </a:solidFill>
          <a:latin typeface="Times New Roman" pitchFamily="18" charset="0"/>
          <a:cs typeface="Arial" charset="0"/>
        </a:defRPr>
      </a:lvl2pPr>
      <a:lvl3pPr algn="l" defTabSz="1300163" rtl="0" fontAlgn="base">
        <a:spcBef>
          <a:spcPct val="0"/>
        </a:spcBef>
        <a:spcAft>
          <a:spcPct val="0"/>
        </a:spcAft>
        <a:defRPr sz="4000">
          <a:solidFill>
            <a:schemeClr val="accent2"/>
          </a:solidFill>
          <a:latin typeface="Times New Roman" pitchFamily="18" charset="0"/>
          <a:cs typeface="Arial" charset="0"/>
        </a:defRPr>
      </a:lvl3pPr>
      <a:lvl4pPr algn="l" defTabSz="1300163" rtl="0" fontAlgn="base">
        <a:spcBef>
          <a:spcPct val="0"/>
        </a:spcBef>
        <a:spcAft>
          <a:spcPct val="0"/>
        </a:spcAft>
        <a:defRPr sz="4000">
          <a:solidFill>
            <a:schemeClr val="accent2"/>
          </a:solidFill>
          <a:latin typeface="Times New Roman" pitchFamily="18" charset="0"/>
          <a:cs typeface="Arial" charset="0"/>
        </a:defRPr>
      </a:lvl4pPr>
      <a:lvl5pPr algn="l" defTabSz="1300163" rtl="0" fontAlgn="base">
        <a:spcBef>
          <a:spcPct val="0"/>
        </a:spcBef>
        <a:spcAft>
          <a:spcPct val="0"/>
        </a:spcAft>
        <a:defRPr sz="4000">
          <a:solidFill>
            <a:schemeClr val="accent2"/>
          </a:solidFill>
          <a:latin typeface="Times New Roman" pitchFamily="18" charset="0"/>
          <a:cs typeface="Arial" charset="0"/>
        </a:defRPr>
      </a:lvl5pPr>
      <a:lvl6pPr marL="457200" algn="l" defTabSz="1300163" rtl="0" fontAlgn="base">
        <a:spcBef>
          <a:spcPct val="0"/>
        </a:spcBef>
        <a:spcAft>
          <a:spcPct val="0"/>
        </a:spcAft>
        <a:defRPr sz="4000">
          <a:solidFill>
            <a:schemeClr val="accent2"/>
          </a:solidFill>
          <a:latin typeface="Times New Roman" pitchFamily="18" charset="0"/>
          <a:cs typeface="Arial" charset="0"/>
        </a:defRPr>
      </a:lvl6pPr>
      <a:lvl7pPr marL="914400" algn="l" defTabSz="1300163" rtl="0" fontAlgn="base">
        <a:spcBef>
          <a:spcPct val="0"/>
        </a:spcBef>
        <a:spcAft>
          <a:spcPct val="0"/>
        </a:spcAft>
        <a:defRPr sz="4000">
          <a:solidFill>
            <a:schemeClr val="accent2"/>
          </a:solidFill>
          <a:latin typeface="Times New Roman" pitchFamily="18" charset="0"/>
          <a:cs typeface="Arial" charset="0"/>
        </a:defRPr>
      </a:lvl7pPr>
      <a:lvl8pPr marL="1371600" algn="l" defTabSz="1300163" rtl="0" fontAlgn="base">
        <a:spcBef>
          <a:spcPct val="0"/>
        </a:spcBef>
        <a:spcAft>
          <a:spcPct val="0"/>
        </a:spcAft>
        <a:defRPr sz="4000">
          <a:solidFill>
            <a:schemeClr val="accent2"/>
          </a:solidFill>
          <a:latin typeface="Times New Roman" pitchFamily="18" charset="0"/>
          <a:cs typeface="Arial" charset="0"/>
        </a:defRPr>
      </a:lvl8pPr>
      <a:lvl9pPr marL="1828800" algn="l" defTabSz="1300163" rtl="0" fontAlgn="base">
        <a:spcBef>
          <a:spcPct val="0"/>
        </a:spcBef>
        <a:spcAft>
          <a:spcPct val="0"/>
        </a:spcAft>
        <a:defRPr sz="4000">
          <a:solidFill>
            <a:schemeClr val="accent2"/>
          </a:solidFill>
          <a:latin typeface="Times New Roman" pitchFamily="18" charset="0"/>
          <a:cs typeface="Arial" charset="0"/>
        </a:defRPr>
      </a:lvl9pPr>
    </p:titleStyle>
    <p:bodyStyle>
      <a:lvl1pPr algn="l" defTabSz="1300163" rtl="0" fontAlgn="base">
        <a:spcBef>
          <a:spcPct val="0"/>
        </a:spcBef>
        <a:spcAft>
          <a:spcPct val="0"/>
        </a:spcAft>
        <a:defRPr sz="2100" b="1">
          <a:solidFill>
            <a:schemeClr val="accent2"/>
          </a:solidFill>
          <a:latin typeface="+mn-lt"/>
          <a:ea typeface="+mn-ea"/>
          <a:cs typeface="+mn-cs"/>
        </a:defRPr>
      </a:lvl1pPr>
      <a:lvl2pPr marL="1588" algn="l" defTabSz="1300163" rtl="0" fontAlgn="base">
        <a:spcBef>
          <a:spcPct val="20000"/>
        </a:spcBef>
        <a:spcAft>
          <a:spcPct val="0"/>
        </a:spcAft>
        <a:defRPr sz="2500">
          <a:solidFill>
            <a:schemeClr val="tx1"/>
          </a:solidFill>
          <a:latin typeface="+mj-lt"/>
          <a:cs typeface="+mn-cs"/>
        </a:defRPr>
      </a:lvl2pPr>
      <a:lvl3pPr marL="180975" indent="-177800" algn="l" defTabSz="1300163" rtl="0" fontAlgn="base">
        <a:spcBef>
          <a:spcPct val="20000"/>
        </a:spcBef>
        <a:spcAft>
          <a:spcPct val="0"/>
        </a:spcAft>
        <a:buChar char="•"/>
        <a:defRPr sz="2500">
          <a:solidFill>
            <a:schemeClr val="tx1"/>
          </a:solidFill>
          <a:latin typeface="+mj-lt"/>
          <a:cs typeface="+mn-cs"/>
        </a:defRPr>
      </a:lvl3pPr>
      <a:lvl4pPr marL="361950" indent="-179388" algn="l" defTabSz="1300163" rtl="0" fontAlgn="base">
        <a:spcBef>
          <a:spcPct val="20000"/>
        </a:spcBef>
        <a:spcAft>
          <a:spcPct val="0"/>
        </a:spcAft>
        <a:buAutoNum type="arabicPeriod"/>
        <a:defRPr sz="2500">
          <a:solidFill>
            <a:schemeClr val="tx1"/>
          </a:solidFill>
          <a:latin typeface="+mj-lt"/>
          <a:cs typeface="+mn-cs"/>
        </a:defRPr>
      </a:lvl4pPr>
      <a:lvl5pPr marL="541338" indent="-177800" algn="l" defTabSz="1300163" rtl="0" fontAlgn="base">
        <a:spcBef>
          <a:spcPct val="20000"/>
        </a:spcBef>
        <a:spcAft>
          <a:spcPct val="0"/>
        </a:spcAft>
        <a:buChar char="»"/>
        <a:defRPr sz="2500">
          <a:solidFill>
            <a:schemeClr val="tx1"/>
          </a:solidFill>
          <a:latin typeface="+mj-lt"/>
          <a:cs typeface="+mn-cs"/>
        </a:defRPr>
      </a:lvl5pPr>
      <a:lvl6pPr marL="998538" indent="-177800" algn="l" defTabSz="1300163" rtl="0" fontAlgn="base">
        <a:spcBef>
          <a:spcPct val="20000"/>
        </a:spcBef>
        <a:spcAft>
          <a:spcPct val="0"/>
        </a:spcAft>
        <a:buChar char="»"/>
        <a:defRPr sz="2500">
          <a:solidFill>
            <a:schemeClr val="tx1"/>
          </a:solidFill>
          <a:latin typeface="+mj-lt"/>
          <a:cs typeface="+mn-cs"/>
        </a:defRPr>
      </a:lvl6pPr>
      <a:lvl7pPr marL="1455738" indent="-177800" algn="l" defTabSz="1300163" rtl="0" fontAlgn="base">
        <a:spcBef>
          <a:spcPct val="20000"/>
        </a:spcBef>
        <a:spcAft>
          <a:spcPct val="0"/>
        </a:spcAft>
        <a:buChar char="»"/>
        <a:defRPr sz="2500">
          <a:solidFill>
            <a:schemeClr val="tx1"/>
          </a:solidFill>
          <a:latin typeface="+mj-lt"/>
          <a:cs typeface="+mn-cs"/>
        </a:defRPr>
      </a:lvl7pPr>
      <a:lvl8pPr marL="1912938" indent="-177800" algn="l" defTabSz="1300163" rtl="0" fontAlgn="base">
        <a:spcBef>
          <a:spcPct val="20000"/>
        </a:spcBef>
        <a:spcAft>
          <a:spcPct val="0"/>
        </a:spcAft>
        <a:buChar char="»"/>
        <a:defRPr sz="2500">
          <a:solidFill>
            <a:schemeClr val="tx1"/>
          </a:solidFill>
          <a:latin typeface="+mj-lt"/>
          <a:cs typeface="+mn-cs"/>
        </a:defRPr>
      </a:lvl8pPr>
      <a:lvl9pPr marL="2370138" indent="-177800" algn="l" defTabSz="1300163" rtl="0" fontAlgn="base">
        <a:spcBef>
          <a:spcPct val="20000"/>
        </a:spcBef>
        <a:spcAft>
          <a:spcPct val="0"/>
        </a:spcAft>
        <a:buChar char="»"/>
        <a:defRPr sz="2500">
          <a:solidFill>
            <a:schemeClr val="tx1"/>
          </a:solidFill>
          <a:latin typeface="+mj-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16.jp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6.jp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16.jp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16.jp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0.jpeg"/><Relationship Id="rId5" Type="http://schemas.openxmlformats.org/officeDocument/2006/relationships/image" Target="../media/image16.jp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48.jpeg"/><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12"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7.jpg"/><Relationship Id="rId11" Type="http://schemas.openxmlformats.org/officeDocument/2006/relationships/image" Target="../media/image12.jpg"/><Relationship Id="rId5" Type="http://schemas.openxmlformats.org/officeDocument/2006/relationships/image" Target="../media/image6.jp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8.jpe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18.jpe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74725" y="1348408"/>
            <a:ext cx="11049000" cy="3803648"/>
          </a:xfrm>
        </p:spPr>
        <p:txBody>
          <a:bodyPr/>
          <a:lstStyle/>
          <a:p>
            <a:pPr algn="ctr"/>
            <a:r>
              <a:rPr lang="de-DE" dirty="0"/>
              <a:t>Kultivierung von Naturverjüngung</a:t>
            </a:r>
            <a:br>
              <a:rPr lang="de-DE" dirty="0"/>
            </a:br>
            <a:r>
              <a:rPr lang="de-DE" dirty="0"/>
              <a:t>zur Nachpflanzung in historischen Gärten</a:t>
            </a:r>
            <a:br>
              <a:rPr lang="de-DE" sz="4400" dirty="0"/>
            </a:br>
            <a:br>
              <a:rPr lang="de-DE" sz="4400" dirty="0"/>
            </a:br>
            <a:endParaRPr lang="de-DE" altLang="de-DE" sz="3800" dirty="0"/>
          </a:p>
        </p:txBody>
      </p:sp>
      <p:sp>
        <p:nvSpPr>
          <p:cNvPr id="2051" name="Rectangle 3"/>
          <p:cNvSpPr>
            <a:spLocks noGrp="1" noChangeArrowheads="1"/>
          </p:cNvSpPr>
          <p:nvPr>
            <p:ph type="subTitle" idx="1"/>
          </p:nvPr>
        </p:nvSpPr>
        <p:spPr>
          <a:xfrm>
            <a:off x="974724" y="4536467"/>
            <a:ext cx="11576347" cy="2284549"/>
          </a:xfrm>
        </p:spPr>
        <p:txBody>
          <a:bodyPr/>
          <a:lstStyle/>
          <a:p>
            <a:r>
              <a:rPr lang="de-DE" sz="3800" dirty="0"/>
              <a:t>Beitrag zur Abschlusstagung des DBU-Projektes</a:t>
            </a:r>
          </a:p>
          <a:p>
            <a:r>
              <a:rPr lang="de-DE" sz="3800" dirty="0"/>
              <a:t>„Handlungsstrategien zur Klimaanpassung: Erfahrungswissen der staatlichen Gartenverwaltungen“</a:t>
            </a:r>
          </a:p>
          <a:p>
            <a:r>
              <a:rPr lang="de-DE" sz="3800" dirty="0"/>
              <a:t>Bad </a:t>
            </a:r>
            <a:r>
              <a:rPr lang="de-DE" sz="3800" dirty="0" err="1"/>
              <a:t>Muskau</a:t>
            </a:r>
            <a:r>
              <a:rPr lang="de-DE" sz="3800" dirty="0"/>
              <a:t>, 21.06.2024</a:t>
            </a:r>
            <a:endParaRPr lang="de-DE" altLang="de-DE" sz="3800" dirty="0"/>
          </a:p>
        </p:txBody>
      </p:sp>
      <p:sp>
        <p:nvSpPr>
          <p:cNvPr id="7" name="Text Box 5"/>
          <p:cNvSpPr txBox="1">
            <a:spLocks noChangeArrowheads="1"/>
          </p:cNvSpPr>
          <p:nvPr/>
        </p:nvSpPr>
        <p:spPr bwMode="auto">
          <a:xfrm>
            <a:off x="971550" y="7593112"/>
            <a:ext cx="6531024"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1300163">
              <a:defRPr>
                <a:solidFill>
                  <a:schemeClr val="tx1"/>
                </a:solidFill>
                <a:latin typeface="Arial" charset="0"/>
                <a:cs typeface="Arial" charset="0"/>
              </a:defRPr>
            </a:lvl1pPr>
            <a:lvl2pPr defTabSz="1300163">
              <a:defRPr>
                <a:solidFill>
                  <a:schemeClr val="tx1"/>
                </a:solidFill>
                <a:latin typeface="Arial" charset="0"/>
                <a:cs typeface="Arial" charset="0"/>
              </a:defRPr>
            </a:lvl2pPr>
            <a:lvl3pPr defTabSz="1300163">
              <a:defRPr>
                <a:solidFill>
                  <a:schemeClr val="tx1"/>
                </a:solidFill>
                <a:latin typeface="Arial" charset="0"/>
                <a:cs typeface="Arial" charset="0"/>
              </a:defRPr>
            </a:lvl3pPr>
            <a:lvl4pPr defTabSz="1300163">
              <a:defRPr>
                <a:solidFill>
                  <a:schemeClr val="tx1"/>
                </a:solidFill>
                <a:latin typeface="Arial" charset="0"/>
                <a:cs typeface="Arial" charset="0"/>
              </a:defRPr>
            </a:lvl4pPr>
            <a:lvl5pPr defTabSz="1300163">
              <a:defRPr>
                <a:solidFill>
                  <a:schemeClr val="tx1"/>
                </a:solidFill>
                <a:latin typeface="Arial" charset="0"/>
                <a:cs typeface="Arial" charset="0"/>
              </a:defRPr>
            </a:lvl5pPr>
            <a:lvl6pPr defTabSz="1300163" fontAlgn="base">
              <a:spcBef>
                <a:spcPct val="0"/>
              </a:spcBef>
              <a:spcAft>
                <a:spcPct val="0"/>
              </a:spcAft>
              <a:defRPr>
                <a:solidFill>
                  <a:schemeClr val="tx1"/>
                </a:solidFill>
                <a:latin typeface="Arial" charset="0"/>
                <a:cs typeface="Arial" charset="0"/>
              </a:defRPr>
            </a:lvl6pPr>
            <a:lvl7pPr defTabSz="1300163" fontAlgn="base">
              <a:spcBef>
                <a:spcPct val="0"/>
              </a:spcBef>
              <a:spcAft>
                <a:spcPct val="0"/>
              </a:spcAft>
              <a:defRPr>
                <a:solidFill>
                  <a:schemeClr val="tx1"/>
                </a:solidFill>
                <a:latin typeface="Arial" charset="0"/>
                <a:cs typeface="Arial" charset="0"/>
              </a:defRPr>
            </a:lvl7pPr>
            <a:lvl8pPr defTabSz="1300163" fontAlgn="base">
              <a:spcBef>
                <a:spcPct val="0"/>
              </a:spcBef>
              <a:spcAft>
                <a:spcPct val="0"/>
              </a:spcAft>
              <a:defRPr>
                <a:solidFill>
                  <a:schemeClr val="tx1"/>
                </a:solidFill>
                <a:latin typeface="Arial" charset="0"/>
                <a:cs typeface="Arial" charset="0"/>
              </a:defRPr>
            </a:lvl8pPr>
            <a:lvl9pPr defTabSz="1300163" fontAlgn="base">
              <a:spcBef>
                <a:spcPct val="0"/>
              </a:spcBef>
              <a:spcAft>
                <a:spcPct val="0"/>
              </a:spcAft>
              <a:defRPr>
                <a:solidFill>
                  <a:schemeClr val="tx1"/>
                </a:solidFill>
                <a:latin typeface="Arial" charset="0"/>
                <a:cs typeface="Arial" charset="0"/>
              </a:defRPr>
            </a:lvl9pPr>
          </a:lstStyle>
          <a:p>
            <a:pPr>
              <a:spcBef>
                <a:spcPct val="50000"/>
              </a:spcBef>
            </a:pPr>
            <a:r>
              <a:rPr lang="de-DE" altLang="de-DE" sz="2800" dirty="0">
                <a:latin typeface="Times New Roman" pitchFamily="18" charset="0"/>
              </a:rPr>
              <a:t>Dr. Meike Kirscht</a:t>
            </a:r>
          </a:p>
          <a:p>
            <a:pPr>
              <a:spcBef>
                <a:spcPct val="50000"/>
              </a:spcBef>
            </a:pPr>
            <a:r>
              <a:rPr lang="de-DE" altLang="de-DE" sz="2000" dirty="0">
                <a:latin typeface="Times New Roman" pitchFamily="18" charset="0"/>
              </a:rPr>
              <a:t>Staatliche Schlösser und Gärten Baden-Württemberg</a:t>
            </a:r>
          </a:p>
          <a:p>
            <a:pPr>
              <a:spcBef>
                <a:spcPct val="50000"/>
              </a:spcBef>
            </a:pPr>
            <a:r>
              <a:rPr lang="de-DE" altLang="de-DE" sz="2000" dirty="0">
                <a:latin typeface="Times New Roman" pitchFamily="18" charset="0"/>
              </a:rPr>
              <a:t>Referat Historische Gärten</a:t>
            </a:r>
          </a:p>
          <a:p>
            <a:pPr>
              <a:spcBef>
                <a:spcPct val="50000"/>
              </a:spcBef>
            </a:pPr>
            <a:endParaRPr lang="de-DE" altLang="de-DE" sz="2000" dirty="0">
              <a:latin typeface="Times New Roman" pitchFamily="18" charset="0"/>
            </a:endParaRPr>
          </a:p>
          <a:p>
            <a:pPr>
              <a:spcBef>
                <a:spcPct val="50000"/>
              </a:spcBef>
            </a:pPr>
            <a:endParaRPr lang="de-DE" altLang="de-DE" sz="2500" dirty="0">
              <a:latin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F862F0-446A-4168-9FDB-7A62BB6F67C4}"/>
              </a:ext>
            </a:extLst>
          </p:cNvPr>
          <p:cNvSpPr>
            <a:spLocks noGrp="1"/>
          </p:cNvSpPr>
          <p:nvPr>
            <p:ph type="title"/>
          </p:nvPr>
        </p:nvSpPr>
        <p:spPr/>
        <p:txBody>
          <a:bodyPr/>
          <a:lstStyle/>
          <a:p>
            <a:r>
              <a:rPr lang="de-DE" dirty="0"/>
              <a:t>Gehölzgruppen als Waldbestand behandeln</a:t>
            </a:r>
            <a:br>
              <a:rPr lang="de-DE" dirty="0"/>
            </a:br>
            <a:endParaRPr lang="de-DE" dirty="0"/>
          </a:p>
        </p:txBody>
      </p:sp>
      <p:sp>
        <p:nvSpPr>
          <p:cNvPr id="3" name="Inhaltsplatzhalter 2">
            <a:extLst>
              <a:ext uri="{FF2B5EF4-FFF2-40B4-BE49-F238E27FC236}">
                <a16:creationId xmlns:a16="http://schemas.microsoft.com/office/drawing/2014/main" id="{886C3A51-E989-441D-90BC-469ED972D53B}"/>
              </a:ext>
            </a:extLst>
          </p:cNvPr>
          <p:cNvSpPr>
            <a:spLocks noGrp="1"/>
          </p:cNvSpPr>
          <p:nvPr>
            <p:ph sz="half" idx="1"/>
          </p:nvPr>
        </p:nvSpPr>
        <p:spPr>
          <a:xfrm>
            <a:off x="974725" y="3076600"/>
            <a:ext cx="3727475" cy="5275263"/>
          </a:xfrm>
        </p:spPr>
        <p:txBody>
          <a:bodyPr/>
          <a:lstStyle/>
          <a:p>
            <a:pPr marL="344488" lvl="1" indent="-342900">
              <a:buBlip>
                <a:blip r:embed="rId3"/>
              </a:buBlip>
            </a:pPr>
            <a:r>
              <a:rPr lang="de-DE" dirty="0"/>
              <a:t>Naturverjüngung beobachten, geeignete Sämlinge erhalten</a:t>
            </a:r>
          </a:p>
          <a:p>
            <a:pPr marL="344488" lvl="1" indent="-342900">
              <a:buBlip>
                <a:blip r:embed="rId3"/>
              </a:buBlip>
            </a:pPr>
            <a:endParaRPr lang="de-DE" dirty="0"/>
          </a:p>
          <a:p>
            <a:pPr marL="344488" lvl="1" indent="-342900">
              <a:buBlip>
                <a:blip r:embed="rId3"/>
              </a:buBlip>
            </a:pPr>
            <a:r>
              <a:rPr lang="de-DE" dirty="0"/>
              <a:t>Auf eine gestaffelte Altersstruktur achten</a:t>
            </a:r>
          </a:p>
          <a:p>
            <a:pPr marL="344488" lvl="1" indent="-342900">
              <a:buBlip>
                <a:blip r:embed="rId3"/>
              </a:buBlip>
            </a:pPr>
            <a:endParaRPr lang="de-DE" dirty="0"/>
          </a:p>
          <a:p>
            <a:pPr marL="344488" lvl="1" indent="-342900">
              <a:buBlip>
                <a:blip r:embed="rId3"/>
              </a:buBlip>
            </a:pPr>
            <a:r>
              <a:rPr lang="de-DE" dirty="0"/>
              <a:t>Keine großen Lücken entstehen lassen</a:t>
            </a:r>
          </a:p>
          <a:p>
            <a:pPr marL="344488" lvl="1" indent="-342900">
              <a:buBlip>
                <a:blip r:embed="rId3"/>
              </a:buBlip>
            </a:pPr>
            <a:endParaRPr lang="de-DE" dirty="0"/>
          </a:p>
          <a:p>
            <a:pPr marL="344488" lvl="1" indent="-342900">
              <a:buBlip>
                <a:blip r:embed="rId3"/>
              </a:buBlip>
            </a:pPr>
            <a:r>
              <a:rPr lang="de-DE" dirty="0"/>
              <a:t>Gärtnerische Pflege: Gezielte Unkrautbekämpfung</a:t>
            </a:r>
          </a:p>
        </p:txBody>
      </p:sp>
      <p:pic>
        <p:nvPicPr>
          <p:cNvPr id="5" name="Picture 2">
            <a:extLst>
              <a:ext uri="{FF2B5EF4-FFF2-40B4-BE49-F238E27FC236}">
                <a16:creationId xmlns:a16="http://schemas.microsoft.com/office/drawing/2014/main" id="{E7AF0A9A-DE1B-4305-852F-51140C560189}"/>
              </a:ext>
            </a:extLst>
          </p:cNvPr>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tretch>
            <a:fillRect/>
          </a:stretch>
        </p:blipFill>
        <p:spPr bwMode="auto">
          <a:xfrm>
            <a:off x="4354755" y="2983458"/>
            <a:ext cx="3727475" cy="5580683"/>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3562A36B-8168-447F-94B1-87DB815752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8588" y="2978804"/>
            <a:ext cx="3727475" cy="5580683"/>
          </a:xfrm>
          <a:prstGeom prst="rect">
            <a:avLst/>
          </a:prstGeom>
        </p:spPr>
      </p:pic>
    </p:spTree>
    <p:extLst>
      <p:ext uri="{BB962C8B-B14F-4D97-AF65-F5344CB8AC3E}">
        <p14:creationId xmlns:p14="http://schemas.microsoft.com/office/powerpoint/2010/main" val="3667618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type="title"/>
          </p:nvPr>
        </p:nvSpPr>
        <p:spPr>
          <a:xfrm>
            <a:off x="974725" y="1601789"/>
            <a:ext cx="11049000" cy="970756"/>
          </a:xfrm>
        </p:spPr>
        <p:txBody>
          <a:bodyPr/>
          <a:lstStyle/>
          <a:p>
            <a:r>
              <a:rPr lang="de-DE" altLang="de-DE" dirty="0"/>
              <a:t>Und sonst? Zum Beispiel in Alleen? Bei Solitären?</a:t>
            </a:r>
          </a:p>
        </p:txBody>
      </p:sp>
      <p:pic>
        <p:nvPicPr>
          <p:cNvPr id="6" name="Grafik 5">
            <a:extLst>
              <a:ext uri="{FF2B5EF4-FFF2-40B4-BE49-F238E27FC236}">
                <a16:creationId xmlns:a16="http://schemas.microsoft.com/office/drawing/2014/main" id="{6691D9D2-E0F1-4BC7-8968-6A2A18D760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2667" y="2648880"/>
            <a:ext cx="5704349" cy="3810075"/>
          </a:xfrm>
          <a:prstGeom prst="rect">
            <a:avLst/>
          </a:prstGeom>
        </p:spPr>
      </p:pic>
      <p:pic>
        <p:nvPicPr>
          <p:cNvPr id="4" name="Grafik 3">
            <a:extLst>
              <a:ext uri="{FF2B5EF4-FFF2-40B4-BE49-F238E27FC236}">
                <a16:creationId xmlns:a16="http://schemas.microsoft.com/office/drawing/2014/main" id="{9E57A3B5-9EBE-4B04-97F8-9820F9B23A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574"/>
          <a:stretch/>
        </p:blipFill>
        <p:spPr>
          <a:xfrm>
            <a:off x="942066" y="2648880"/>
            <a:ext cx="5272302" cy="3810075"/>
          </a:xfrm>
          <a:prstGeom prst="rect">
            <a:avLst/>
          </a:prstGeom>
        </p:spPr>
      </p:pic>
      <p:sp>
        <p:nvSpPr>
          <p:cNvPr id="7" name="Inhaltsplatzhalter 2">
            <a:extLst>
              <a:ext uri="{FF2B5EF4-FFF2-40B4-BE49-F238E27FC236}">
                <a16:creationId xmlns:a16="http://schemas.microsoft.com/office/drawing/2014/main" id="{D072C206-CE75-4BC7-92C9-CA05BBFA5110}"/>
              </a:ext>
            </a:extLst>
          </p:cNvPr>
          <p:cNvSpPr txBox="1">
            <a:spLocks/>
          </p:cNvSpPr>
          <p:nvPr/>
        </p:nvSpPr>
        <p:spPr bwMode="auto">
          <a:xfrm>
            <a:off x="741760" y="6749008"/>
            <a:ext cx="11305256" cy="237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1300163" rtl="0" eaLnBrk="1" fontAlgn="base" hangingPunct="1">
              <a:spcBef>
                <a:spcPct val="0"/>
              </a:spcBef>
              <a:spcAft>
                <a:spcPct val="0"/>
              </a:spcAft>
              <a:defRPr sz="2100" b="1">
                <a:solidFill>
                  <a:schemeClr val="accent2"/>
                </a:solidFill>
                <a:latin typeface="+mn-lt"/>
                <a:ea typeface="+mn-ea"/>
                <a:cs typeface="+mn-cs"/>
              </a:defRPr>
            </a:lvl1pPr>
            <a:lvl2pPr marL="1588" algn="l" defTabSz="1300163" rtl="0" eaLnBrk="1" fontAlgn="base" hangingPunct="1">
              <a:spcBef>
                <a:spcPct val="20000"/>
              </a:spcBef>
              <a:spcAft>
                <a:spcPct val="0"/>
              </a:spcAft>
              <a:defRPr sz="2500">
                <a:solidFill>
                  <a:schemeClr val="tx1"/>
                </a:solidFill>
                <a:latin typeface="+mj-lt"/>
                <a:cs typeface="+mn-cs"/>
              </a:defRPr>
            </a:lvl2pPr>
            <a:lvl3pPr marL="180975" indent="-177800" algn="l" defTabSz="1300163" rtl="0" eaLnBrk="1" fontAlgn="base" hangingPunct="1">
              <a:spcBef>
                <a:spcPct val="20000"/>
              </a:spcBef>
              <a:spcAft>
                <a:spcPct val="0"/>
              </a:spcAft>
              <a:buChar char="•"/>
              <a:defRPr sz="2500">
                <a:solidFill>
                  <a:schemeClr val="tx1"/>
                </a:solidFill>
                <a:latin typeface="+mj-lt"/>
                <a:cs typeface="+mn-cs"/>
              </a:defRPr>
            </a:lvl3pPr>
            <a:lvl4pPr marL="463550" indent="-280988" algn="l" defTabSz="1300163" rtl="0" eaLnBrk="1" fontAlgn="base" hangingPunct="1">
              <a:spcBef>
                <a:spcPct val="20000"/>
              </a:spcBef>
              <a:spcAft>
                <a:spcPct val="0"/>
              </a:spcAft>
              <a:buAutoNum type="arabicPeriod"/>
              <a:defRPr sz="2500">
                <a:solidFill>
                  <a:schemeClr val="tx1"/>
                </a:solidFill>
                <a:latin typeface="+mj-lt"/>
                <a:cs typeface="+mn-cs"/>
              </a:defRPr>
            </a:lvl4pPr>
            <a:lvl5pPr marL="749300" indent="-284163" algn="l" defTabSz="1300163" rtl="0" eaLnBrk="1" fontAlgn="base" hangingPunct="1">
              <a:spcBef>
                <a:spcPct val="20000"/>
              </a:spcBef>
              <a:spcAft>
                <a:spcPct val="0"/>
              </a:spcAft>
              <a:buChar char="»"/>
              <a:defRPr sz="2500">
                <a:solidFill>
                  <a:schemeClr val="tx1"/>
                </a:solidFill>
                <a:latin typeface="+mj-lt"/>
                <a:cs typeface="+mn-cs"/>
              </a:defRPr>
            </a:lvl5pPr>
            <a:lvl6pPr marL="1206500" indent="-284163" algn="l" defTabSz="1300163" rtl="0" eaLnBrk="1" fontAlgn="base" hangingPunct="1">
              <a:spcBef>
                <a:spcPct val="20000"/>
              </a:spcBef>
              <a:spcAft>
                <a:spcPct val="0"/>
              </a:spcAft>
              <a:buChar char="»"/>
              <a:defRPr sz="2500">
                <a:solidFill>
                  <a:schemeClr val="tx1"/>
                </a:solidFill>
                <a:latin typeface="+mj-lt"/>
                <a:cs typeface="+mn-cs"/>
              </a:defRPr>
            </a:lvl6pPr>
            <a:lvl7pPr marL="1663700" indent="-284163" algn="l" defTabSz="1300163" rtl="0" eaLnBrk="1" fontAlgn="base" hangingPunct="1">
              <a:spcBef>
                <a:spcPct val="20000"/>
              </a:spcBef>
              <a:spcAft>
                <a:spcPct val="0"/>
              </a:spcAft>
              <a:buChar char="»"/>
              <a:defRPr sz="2500">
                <a:solidFill>
                  <a:schemeClr val="tx1"/>
                </a:solidFill>
                <a:latin typeface="+mj-lt"/>
                <a:cs typeface="+mn-cs"/>
              </a:defRPr>
            </a:lvl7pPr>
            <a:lvl8pPr marL="2120900" indent="-284163" algn="l" defTabSz="1300163" rtl="0" eaLnBrk="1" fontAlgn="base" hangingPunct="1">
              <a:spcBef>
                <a:spcPct val="20000"/>
              </a:spcBef>
              <a:spcAft>
                <a:spcPct val="0"/>
              </a:spcAft>
              <a:buChar char="»"/>
              <a:defRPr sz="2500">
                <a:solidFill>
                  <a:schemeClr val="tx1"/>
                </a:solidFill>
                <a:latin typeface="+mj-lt"/>
                <a:cs typeface="+mn-cs"/>
              </a:defRPr>
            </a:lvl8pPr>
            <a:lvl9pPr marL="2578100" indent="-284163" algn="l" defTabSz="1300163" rtl="0" eaLnBrk="1" fontAlgn="base" hangingPunct="1">
              <a:spcBef>
                <a:spcPct val="20000"/>
              </a:spcBef>
              <a:spcAft>
                <a:spcPct val="0"/>
              </a:spcAft>
              <a:buChar char="»"/>
              <a:defRPr sz="2500">
                <a:solidFill>
                  <a:schemeClr val="tx1"/>
                </a:solidFill>
                <a:latin typeface="+mj-lt"/>
                <a:cs typeface="+mn-cs"/>
              </a:defRPr>
            </a:lvl9pPr>
          </a:lstStyle>
          <a:p>
            <a:pPr marL="457200" lvl="1">
              <a:lnSpc>
                <a:spcPct val="114000"/>
              </a:lnSpc>
            </a:pPr>
            <a:r>
              <a:rPr lang="de-DE" sz="2800" kern="0" dirty="0"/>
              <a:t>Nachahmen ‚echter‘ Naturverjüngung:</a:t>
            </a:r>
          </a:p>
          <a:p>
            <a:pPr marL="914400" lvl="1" indent="-457200">
              <a:lnSpc>
                <a:spcPct val="114000"/>
              </a:lnSpc>
              <a:buFontTx/>
              <a:buBlip>
                <a:blip r:embed="rId5"/>
              </a:buBlip>
            </a:pPr>
            <a:r>
              <a:rPr lang="de-DE" sz="2800" kern="0" dirty="0"/>
              <a:t>kleine, junge Pflanzen mit tief reichenden, intakten Wurzeln verwenden</a:t>
            </a:r>
          </a:p>
          <a:p>
            <a:pPr marL="914400" lvl="1" indent="-457200">
              <a:lnSpc>
                <a:spcPct val="114000"/>
              </a:lnSpc>
              <a:buFontTx/>
              <a:buBlip>
                <a:blip r:embed="rId5"/>
              </a:buBlip>
            </a:pPr>
            <a:r>
              <a:rPr lang="de-DE" sz="2800" kern="0" dirty="0"/>
              <a:t>möglichst an Standortbedingungen gewöhnt</a:t>
            </a:r>
          </a:p>
          <a:p>
            <a:pPr marL="914400" lvl="1" indent="-457200">
              <a:lnSpc>
                <a:spcPct val="114000"/>
              </a:lnSpc>
              <a:buFontTx/>
              <a:buBlip>
                <a:blip r:embed="rId5"/>
              </a:buBlip>
            </a:pPr>
            <a:r>
              <a:rPr lang="de-DE" sz="2800" kern="0" dirty="0"/>
              <a:t>am besten eigene Naturverjüngung verpflanzen</a:t>
            </a:r>
          </a:p>
        </p:txBody>
      </p:sp>
    </p:spTree>
    <p:extLst>
      <p:ext uri="{BB962C8B-B14F-4D97-AF65-F5344CB8AC3E}">
        <p14:creationId xmlns:p14="http://schemas.microsoft.com/office/powerpoint/2010/main" val="2172828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F862F0-446A-4168-9FDB-7A62BB6F67C4}"/>
              </a:ext>
            </a:extLst>
          </p:cNvPr>
          <p:cNvSpPr>
            <a:spLocks noGrp="1"/>
          </p:cNvSpPr>
          <p:nvPr>
            <p:ph type="title"/>
          </p:nvPr>
        </p:nvSpPr>
        <p:spPr>
          <a:xfrm>
            <a:off x="974725" y="1814795"/>
            <a:ext cx="11049000" cy="1080432"/>
          </a:xfrm>
        </p:spPr>
        <p:txBody>
          <a:bodyPr/>
          <a:lstStyle/>
          <a:p>
            <a:r>
              <a:rPr lang="de-DE" dirty="0"/>
              <a:t>Naturverjüngung werben</a:t>
            </a:r>
          </a:p>
        </p:txBody>
      </p:sp>
      <p:pic>
        <p:nvPicPr>
          <p:cNvPr id="5" name="Grafik 4">
            <a:extLst>
              <a:ext uri="{FF2B5EF4-FFF2-40B4-BE49-F238E27FC236}">
                <a16:creationId xmlns:a16="http://schemas.microsoft.com/office/drawing/2014/main" id="{2B583C26-9E4A-4575-8ACB-C8EE98500A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1100" r="9510"/>
          <a:stretch/>
        </p:blipFill>
        <p:spPr>
          <a:xfrm>
            <a:off x="1317824" y="3137354"/>
            <a:ext cx="4716885" cy="4596680"/>
          </a:xfrm>
          <a:prstGeom prst="rect">
            <a:avLst/>
          </a:prstGeom>
        </p:spPr>
      </p:pic>
      <p:pic>
        <p:nvPicPr>
          <p:cNvPr id="9" name="Grafik 8">
            <a:extLst>
              <a:ext uri="{FF2B5EF4-FFF2-40B4-BE49-F238E27FC236}">
                <a16:creationId xmlns:a16="http://schemas.microsoft.com/office/drawing/2014/main" id="{DA0C71F0-48D7-468C-8432-E7AC0BDC19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0015" y="1996480"/>
            <a:ext cx="4527001" cy="6777712"/>
          </a:xfrm>
          <a:prstGeom prst="rect">
            <a:avLst/>
          </a:prstGeom>
        </p:spPr>
      </p:pic>
      <p:sp>
        <p:nvSpPr>
          <p:cNvPr id="4" name="Rechteck 3">
            <a:extLst>
              <a:ext uri="{FF2B5EF4-FFF2-40B4-BE49-F238E27FC236}">
                <a16:creationId xmlns:a16="http://schemas.microsoft.com/office/drawing/2014/main" id="{2A221488-6B2D-40DB-9460-ED8AB9086D39}"/>
              </a:ext>
            </a:extLst>
          </p:cNvPr>
          <p:cNvSpPr/>
          <p:nvPr/>
        </p:nvSpPr>
        <p:spPr>
          <a:xfrm>
            <a:off x="515207" y="2387691"/>
            <a:ext cx="5386411" cy="544893"/>
          </a:xfrm>
          <a:prstGeom prst="rect">
            <a:avLst/>
          </a:prstGeom>
        </p:spPr>
        <p:txBody>
          <a:bodyPr wrap="none">
            <a:spAutoFit/>
          </a:bodyPr>
          <a:lstStyle/>
          <a:p>
            <a:pPr lvl="1">
              <a:lnSpc>
                <a:spcPct val="114000"/>
              </a:lnSpc>
            </a:pPr>
            <a:r>
              <a:rPr lang="de-DE" sz="2800" dirty="0">
                <a:solidFill>
                  <a:schemeClr val="accent2"/>
                </a:solidFill>
                <a:latin typeface="+mj-lt"/>
                <a:ea typeface="+mj-ea"/>
                <a:cs typeface="+mj-cs"/>
              </a:rPr>
              <a:t>(Rosskastanien, Eichen, Buchen)</a:t>
            </a:r>
          </a:p>
        </p:txBody>
      </p:sp>
      <p:sp>
        <p:nvSpPr>
          <p:cNvPr id="10" name="Inhaltsplatzhalter 2">
            <a:extLst>
              <a:ext uri="{FF2B5EF4-FFF2-40B4-BE49-F238E27FC236}">
                <a16:creationId xmlns:a16="http://schemas.microsoft.com/office/drawing/2014/main" id="{0B3F0EA0-DFE6-4DEC-9D00-1E58C1C3EEBD}"/>
              </a:ext>
            </a:extLst>
          </p:cNvPr>
          <p:cNvSpPr>
            <a:spLocks noGrp="1"/>
          </p:cNvSpPr>
          <p:nvPr>
            <p:ph sz="half" idx="1"/>
          </p:nvPr>
        </p:nvSpPr>
        <p:spPr>
          <a:xfrm>
            <a:off x="916040" y="7938806"/>
            <a:ext cx="6738488" cy="1080432"/>
          </a:xfrm>
        </p:spPr>
        <p:txBody>
          <a:bodyPr/>
          <a:lstStyle/>
          <a:p>
            <a:pPr marL="914400" lvl="1" indent="-457200">
              <a:lnSpc>
                <a:spcPct val="114000"/>
              </a:lnSpc>
              <a:buBlip>
                <a:blip r:embed="rId5"/>
              </a:buBlip>
            </a:pPr>
            <a:r>
              <a:rPr lang="de-DE" sz="2800" dirty="0"/>
              <a:t>Suchen einjähriger Sämlinge</a:t>
            </a:r>
          </a:p>
          <a:p>
            <a:pPr marL="914400" lvl="1" indent="-457200">
              <a:lnSpc>
                <a:spcPct val="114000"/>
              </a:lnSpc>
              <a:buBlip>
                <a:blip r:embed="rId5"/>
              </a:buBlip>
            </a:pPr>
            <a:r>
              <a:rPr lang="de-DE" sz="2800" dirty="0"/>
              <a:t>Entnahme mit Wasserlanze</a:t>
            </a:r>
          </a:p>
        </p:txBody>
      </p:sp>
    </p:spTree>
    <p:extLst>
      <p:ext uri="{BB962C8B-B14F-4D97-AF65-F5344CB8AC3E}">
        <p14:creationId xmlns:p14="http://schemas.microsoft.com/office/powerpoint/2010/main" val="259143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type="title"/>
          </p:nvPr>
        </p:nvSpPr>
        <p:spPr>
          <a:xfrm>
            <a:off x="2990949" y="1204392"/>
            <a:ext cx="5095627" cy="809702"/>
          </a:xfrm>
        </p:spPr>
        <p:txBody>
          <a:bodyPr/>
          <a:lstStyle/>
          <a:p>
            <a:r>
              <a:rPr lang="de-DE" dirty="0"/>
              <a:t>Naturverjüngung topfen</a:t>
            </a:r>
            <a:endParaRPr lang="de-DE" altLang="de-DE" dirty="0"/>
          </a:p>
        </p:txBody>
      </p:sp>
      <p:pic>
        <p:nvPicPr>
          <p:cNvPr id="8" name="Grafik 7">
            <a:extLst>
              <a:ext uri="{FF2B5EF4-FFF2-40B4-BE49-F238E27FC236}">
                <a16:creationId xmlns:a16="http://schemas.microsoft.com/office/drawing/2014/main" id="{DD1A4403-EC4F-40CA-BDC6-29D5C986CE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4528" y="3054479"/>
            <a:ext cx="4338695" cy="5782761"/>
          </a:xfrm>
          <a:prstGeom prst="rect">
            <a:avLst/>
          </a:prstGeom>
        </p:spPr>
      </p:pic>
      <p:pic>
        <p:nvPicPr>
          <p:cNvPr id="9" name="Grafik 8">
            <a:extLst>
              <a:ext uri="{FF2B5EF4-FFF2-40B4-BE49-F238E27FC236}">
                <a16:creationId xmlns:a16="http://schemas.microsoft.com/office/drawing/2014/main" id="{3D5A4E4C-B2CD-4F88-9CDC-4DCE1154D1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051391" y="4243890"/>
            <a:ext cx="7656318" cy="1530382"/>
          </a:xfrm>
          <a:prstGeom prst="rect">
            <a:avLst/>
          </a:prstGeom>
        </p:spPr>
      </p:pic>
      <p:sp>
        <p:nvSpPr>
          <p:cNvPr id="2" name="Rechteck 1">
            <a:extLst>
              <a:ext uri="{FF2B5EF4-FFF2-40B4-BE49-F238E27FC236}">
                <a16:creationId xmlns:a16="http://schemas.microsoft.com/office/drawing/2014/main" id="{82A69D7B-9003-4DFB-AA59-B7BCD680DE55}"/>
              </a:ext>
            </a:extLst>
          </p:cNvPr>
          <p:cNvSpPr/>
          <p:nvPr/>
        </p:nvSpPr>
        <p:spPr>
          <a:xfrm>
            <a:off x="2137114" y="2343024"/>
            <a:ext cx="6502400" cy="2509790"/>
          </a:xfrm>
          <a:prstGeom prst="rect">
            <a:avLst/>
          </a:prstGeom>
        </p:spPr>
        <p:txBody>
          <a:bodyPr>
            <a:spAutoFit/>
          </a:bodyPr>
          <a:lstStyle/>
          <a:p>
            <a:pPr marL="914400" lvl="1" indent="-457200">
              <a:lnSpc>
                <a:spcPct val="114000"/>
              </a:lnSpc>
              <a:buBlip>
                <a:blip r:embed="rId5"/>
              </a:buBlip>
            </a:pPr>
            <a:r>
              <a:rPr lang="de-DE" sz="2800" dirty="0">
                <a:latin typeface="+mj-lt"/>
              </a:rPr>
              <a:t>Tauchen in Wurzelschutzgel:</a:t>
            </a:r>
          </a:p>
          <a:p>
            <a:pPr lvl="1">
              <a:lnSpc>
                <a:spcPct val="114000"/>
              </a:lnSpc>
            </a:pPr>
            <a:r>
              <a:rPr lang="de-DE" sz="2800" dirty="0">
                <a:latin typeface="+mj-lt"/>
              </a:rPr>
              <a:t>	15 l Wasser,</a:t>
            </a:r>
          </a:p>
          <a:p>
            <a:pPr lvl="1">
              <a:lnSpc>
                <a:spcPct val="114000"/>
              </a:lnSpc>
            </a:pPr>
            <a:r>
              <a:rPr lang="de-DE" sz="2800" dirty="0">
                <a:latin typeface="+mj-lt"/>
              </a:rPr>
              <a:t>	150g </a:t>
            </a:r>
            <a:r>
              <a:rPr lang="de-DE" sz="2800" dirty="0" err="1">
                <a:latin typeface="+mj-lt"/>
              </a:rPr>
              <a:t>Agrisan</a:t>
            </a:r>
            <a:r>
              <a:rPr lang="de-DE" sz="2800" dirty="0">
                <a:latin typeface="+mj-lt"/>
              </a:rPr>
              <a:t> (Algen-Pulver),</a:t>
            </a:r>
          </a:p>
          <a:p>
            <a:pPr lvl="1">
              <a:lnSpc>
                <a:spcPct val="114000"/>
              </a:lnSpc>
            </a:pPr>
            <a:r>
              <a:rPr lang="de-DE" sz="2800" dirty="0">
                <a:latin typeface="+mj-lt"/>
              </a:rPr>
              <a:t>	50g T-Mix (</a:t>
            </a:r>
            <a:r>
              <a:rPr lang="de-DE" sz="2800" dirty="0" err="1">
                <a:latin typeface="+mj-lt"/>
              </a:rPr>
              <a:t>Trichoderma</a:t>
            </a:r>
            <a:r>
              <a:rPr lang="de-DE" sz="2800" dirty="0">
                <a:latin typeface="+mj-lt"/>
              </a:rPr>
              <a:t> und 	Effektive Mikroorganismen)</a:t>
            </a:r>
          </a:p>
        </p:txBody>
      </p:sp>
      <p:sp>
        <p:nvSpPr>
          <p:cNvPr id="13" name="Rectangle 8">
            <a:extLst>
              <a:ext uri="{FF2B5EF4-FFF2-40B4-BE49-F238E27FC236}">
                <a16:creationId xmlns:a16="http://schemas.microsoft.com/office/drawing/2014/main" id="{80DB3C31-66ED-4A17-8E62-5191E60C87E9}"/>
              </a:ext>
            </a:extLst>
          </p:cNvPr>
          <p:cNvSpPr>
            <a:spLocks noGrp="1" noChangeArrowheads="1"/>
          </p:cNvSpPr>
          <p:nvPr>
            <p:ph type="body" idx="1"/>
          </p:nvPr>
        </p:nvSpPr>
        <p:spPr>
          <a:xfrm>
            <a:off x="2378880" y="5227574"/>
            <a:ext cx="4699584" cy="739163"/>
          </a:xfrm>
          <a:noFill/>
          <a:ln/>
        </p:spPr>
        <p:txBody>
          <a:bodyPr/>
          <a:lstStyle/>
          <a:p>
            <a:pPr marL="914400" lvl="1" indent="-457200">
              <a:lnSpc>
                <a:spcPct val="114000"/>
              </a:lnSpc>
              <a:buBlip>
                <a:blip r:embed="rId5"/>
              </a:buBlip>
            </a:pPr>
            <a:r>
              <a:rPr lang="de-DE" altLang="de-DE" sz="2800" dirty="0"/>
              <a:t>Pflanzung in Tonröhren</a:t>
            </a:r>
          </a:p>
          <a:p>
            <a:pPr marL="182562" lvl="3" indent="0">
              <a:buNone/>
            </a:pPr>
            <a:endParaRPr lang="de-DE" altLang="de-DE" sz="28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type="title"/>
          </p:nvPr>
        </p:nvSpPr>
        <p:spPr>
          <a:xfrm>
            <a:off x="974724" y="1601788"/>
            <a:ext cx="7327875" cy="1474787"/>
          </a:xfrm>
        </p:spPr>
        <p:txBody>
          <a:bodyPr/>
          <a:lstStyle/>
          <a:p>
            <a:r>
              <a:rPr lang="de-DE" dirty="0"/>
              <a:t>Naturverjüngung weiterkultivieren</a:t>
            </a:r>
            <a:endParaRPr lang="de-DE" altLang="de-DE" dirty="0"/>
          </a:p>
        </p:txBody>
      </p:sp>
      <p:pic>
        <p:nvPicPr>
          <p:cNvPr id="8" name="Grafik 7">
            <a:extLst>
              <a:ext uri="{FF2B5EF4-FFF2-40B4-BE49-F238E27FC236}">
                <a16:creationId xmlns:a16="http://schemas.microsoft.com/office/drawing/2014/main" id="{DD1A4403-EC4F-40CA-BDC6-29D5C986CE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725" y="3441340"/>
            <a:ext cx="3421990" cy="4560945"/>
          </a:xfrm>
          <a:prstGeom prst="rect">
            <a:avLst/>
          </a:prstGeom>
        </p:spPr>
      </p:pic>
      <p:pic>
        <p:nvPicPr>
          <p:cNvPr id="12" name="Inhaltsplatzhalter 11">
            <a:extLst>
              <a:ext uri="{FF2B5EF4-FFF2-40B4-BE49-F238E27FC236}">
                <a16:creationId xmlns:a16="http://schemas.microsoft.com/office/drawing/2014/main" id="{C4BB7D96-98E8-4856-AF4D-C56546EC3B49}"/>
              </a:ext>
            </a:extLst>
          </p:cNvPr>
          <p:cNvPicPr>
            <a:picLocks noGrp="1" noChangeAspect="1"/>
          </p:cNvPicPr>
          <p:nvPr>
            <p:ph sz="half" idx="2"/>
          </p:nvPr>
        </p:nvPicPr>
        <p:blipFill>
          <a:blip r:embed="rId4" cstate="hqprint">
            <a:extLst>
              <a:ext uri="{28A0092B-C50C-407E-A947-70E740481C1C}">
                <a14:useLocalDpi xmlns:a14="http://schemas.microsoft.com/office/drawing/2010/main"/>
              </a:ext>
            </a:extLst>
          </a:blip>
          <a:stretch>
            <a:fillRect/>
          </a:stretch>
        </p:blipFill>
        <p:spPr>
          <a:xfrm>
            <a:off x="5174504" y="3436640"/>
            <a:ext cx="6828533" cy="4560944"/>
          </a:xfrm>
        </p:spPr>
      </p:pic>
      <p:sp>
        <p:nvSpPr>
          <p:cNvPr id="13" name="Rectangle 8">
            <a:extLst>
              <a:ext uri="{FF2B5EF4-FFF2-40B4-BE49-F238E27FC236}">
                <a16:creationId xmlns:a16="http://schemas.microsoft.com/office/drawing/2014/main" id="{80DB3C31-66ED-4A17-8E62-5191E60C87E9}"/>
              </a:ext>
            </a:extLst>
          </p:cNvPr>
          <p:cNvSpPr>
            <a:spLocks noGrp="1" noChangeArrowheads="1"/>
          </p:cNvSpPr>
          <p:nvPr>
            <p:ph type="body" idx="1"/>
          </p:nvPr>
        </p:nvSpPr>
        <p:spPr>
          <a:xfrm>
            <a:off x="1605856" y="2443086"/>
            <a:ext cx="8984060" cy="811171"/>
          </a:xfrm>
          <a:noFill/>
          <a:ln/>
        </p:spPr>
        <p:txBody>
          <a:bodyPr/>
          <a:lstStyle/>
          <a:p>
            <a:pPr marL="914400" lvl="1" indent="-457200">
              <a:lnSpc>
                <a:spcPct val="114000"/>
              </a:lnSpc>
              <a:buBlip>
                <a:blip r:embed="rId5"/>
              </a:buBlip>
            </a:pPr>
            <a:r>
              <a:rPr lang="de-DE" altLang="de-DE" sz="2800" dirty="0"/>
              <a:t>Ab in die Baumschule – für maximal ein Jahr</a:t>
            </a:r>
          </a:p>
          <a:p>
            <a:endParaRPr lang="de-DE" altLang="de-DE" sz="2800" dirty="0">
              <a:latin typeface="+mj-lt"/>
            </a:endParaRPr>
          </a:p>
          <a:p>
            <a:pPr marL="182562" lvl="3" indent="0">
              <a:buNone/>
            </a:pPr>
            <a:endParaRPr lang="de-DE" altLang="de-DE" sz="2800" dirty="0"/>
          </a:p>
        </p:txBody>
      </p:sp>
    </p:spTree>
    <p:extLst>
      <p:ext uri="{BB962C8B-B14F-4D97-AF65-F5344CB8AC3E}">
        <p14:creationId xmlns:p14="http://schemas.microsoft.com/office/powerpoint/2010/main" val="33328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F862F0-446A-4168-9FDB-7A62BB6F67C4}"/>
              </a:ext>
            </a:extLst>
          </p:cNvPr>
          <p:cNvSpPr>
            <a:spLocks noGrp="1"/>
          </p:cNvSpPr>
          <p:nvPr>
            <p:ph type="title"/>
          </p:nvPr>
        </p:nvSpPr>
        <p:spPr/>
        <p:txBody>
          <a:bodyPr/>
          <a:lstStyle/>
          <a:p>
            <a:r>
              <a:rPr lang="de-DE" dirty="0"/>
              <a:t>Säen wir selbst:</a:t>
            </a:r>
          </a:p>
        </p:txBody>
      </p:sp>
      <p:sp>
        <p:nvSpPr>
          <p:cNvPr id="4" name="Inhaltsplatzhalter 3">
            <a:extLst>
              <a:ext uri="{FF2B5EF4-FFF2-40B4-BE49-F238E27FC236}">
                <a16:creationId xmlns:a16="http://schemas.microsoft.com/office/drawing/2014/main" id="{2BCA7744-0E6B-453B-B932-7D2C7217F9C0}"/>
              </a:ext>
            </a:extLst>
          </p:cNvPr>
          <p:cNvSpPr>
            <a:spLocks noGrp="1"/>
          </p:cNvSpPr>
          <p:nvPr>
            <p:ph sz="half" idx="1"/>
          </p:nvPr>
        </p:nvSpPr>
        <p:spPr>
          <a:xfrm>
            <a:off x="1029792" y="8175972"/>
            <a:ext cx="10496228" cy="792088"/>
          </a:xfrm>
        </p:spPr>
        <p:txBody>
          <a:bodyPr/>
          <a:lstStyle/>
          <a:p>
            <a:pPr marL="457200" indent="-457200">
              <a:lnSpc>
                <a:spcPct val="150000"/>
              </a:lnSpc>
              <a:buBlip>
                <a:blip r:embed="rId3"/>
              </a:buBlip>
            </a:pPr>
            <a:r>
              <a:rPr lang="de-DE" b="0" dirty="0">
                <a:solidFill>
                  <a:srgbClr val="003300"/>
                </a:solidFill>
                <a:latin typeface="Times New Roman" panose="02020603050405020304" pitchFamily="18" charset="0"/>
                <a:cs typeface="Times New Roman" panose="02020603050405020304" pitchFamily="18" charset="0"/>
              </a:rPr>
              <a:t>Kultivierung von Saatgut des eigenen, standortangepassten Bestandes</a:t>
            </a:r>
          </a:p>
          <a:p>
            <a:pPr marL="457200" indent="-457200">
              <a:lnSpc>
                <a:spcPct val="150000"/>
              </a:lnSpc>
              <a:buBlip>
                <a:blip r:embed="rId3"/>
              </a:buBlip>
            </a:pPr>
            <a:endParaRPr lang="de-DE" b="0" dirty="0">
              <a:solidFill>
                <a:schemeClr val="tx1"/>
              </a:solidFill>
              <a:latin typeface="Times New Roman" panose="02020603050405020304" pitchFamily="18" charset="0"/>
              <a:cs typeface="Times New Roman" panose="02020603050405020304" pitchFamily="18" charset="0"/>
            </a:endParaRPr>
          </a:p>
          <a:p>
            <a:pPr marL="457200" indent="-457200">
              <a:lnSpc>
                <a:spcPct val="150000"/>
              </a:lnSpc>
              <a:buBlip>
                <a:blip r:embed="rId3"/>
              </a:buBlip>
            </a:pPr>
            <a:endParaRPr lang="de-DE" b="0" dirty="0">
              <a:solidFill>
                <a:schemeClr val="tx1"/>
              </a:solidFill>
              <a:latin typeface="Times New Roman" panose="02020603050405020304" pitchFamily="18" charset="0"/>
              <a:cs typeface="Times New Roman" panose="02020603050405020304" pitchFamily="18" charset="0"/>
            </a:endParaRPr>
          </a:p>
          <a:p>
            <a:pPr marL="457200" indent="-457200">
              <a:lnSpc>
                <a:spcPct val="150000"/>
              </a:lnSpc>
              <a:buBlip>
                <a:blip r:embed="rId3"/>
              </a:buBlip>
            </a:pPr>
            <a:endParaRPr lang="de-DE" b="0" dirty="0">
              <a:solidFill>
                <a:schemeClr val="tx1"/>
              </a:solidFill>
              <a:latin typeface="Times New Roman" panose="02020603050405020304" pitchFamily="18" charset="0"/>
              <a:cs typeface="Times New Roman" panose="02020603050405020304" pitchFamily="18" charset="0"/>
            </a:endParaRPr>
          </a:p>
          <a:p>
            <a:pPr marL="457200" indent="-457200">
              <a:buBlip>
                <a:blip r:embed="rId3"/>
              </a:buBlip>
            </a:pPr>
            <a:endParaRPr lang="de-DE" b="0" dirty="0">
              <a:solidFill>
                <a:schemeClr val="tx1"/>
              </a:solidFill>
              <a:latin typeface="Times New Roman" panose="02020603050405020304" pitchFamily="18" charset="0"/>
              <a:cs typeface="Times New Roman" panose="02020603050405020304" pitchFamily="18" charset="0"/>
            </a:endParaRPr>
          </a:p>
          <a:p>
            <a:pPr marL="457200" indent="-457200">
              <a:buBlip>
                <a:blip r:embed="rId3"/>
              </a:buBlip>
            </a:pPr>
            <a:endParaRPr lang="de-DE" b="0" dirty="0">
              <a:solidFill>
                <a:schemeClr val="tx1"/>
              </a:solidFill>
              <a:latin typeface="Times New Roman" panose="02020603050405020304" pitchFamily="18" charset="0"/>
              <a:cs typeface="Times New Roman" panose="02020603050405020304" pitchFamily="18" charset="0"/>
            </a:endParaRPr>
          </a:p>
        </p:txBody>
      </p:sp>
      <p:pic>
        <p:nvPicPr>
          <p:cNvPr id="6" name="Grafik 5">
            <a:extLst>
              <a:ext uri="{FF2B5EF4-FFF2-40B4-BE49-F238E27FC236}">
                <a16:creationId xmlns:a16="http://schemas.microsoft.com/office/drawing/2014/main" id="{9C172F0E-4ECE-4453-AC63-5715695E96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989" r="28459"/>
          <a:stretch/>
        </p:blipFill>
        <p:spPr>
          <a:xfrm>
            <a:off x="4846216" y="2491785"/>
            <a:ext cx="3316972" cy="5463367"/>
          </a:xfrm>
          <a:prstGeom prst="rect">
            <a:avLst/>
          </a:prstGeom>
        </p:spPr>
      </p:pic>
      <p:pic>
        <p:nvPicPr>
          <p:cNvPr id="5" name="Grafik 4">
            <a:extLst>
              <a:ext uri="{FF2B5EF4-FFF2-40B4-BE49-F238E27FC236}">
                <a16:creationId xmlns:a16="http://schemas.microsoft.com/office/drawing/2014/main" id="{FA426986-5BFA-46FE-AEFD-38AEF3D6D6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503409" y="3398913"/>
            <a:ext cx="5463371" cy="3649119"/>
          </a:xfrm>
          <a:prstGeom prst="rect">
            <a:avLst/>
          </a:prstGeom>
        </p:spPr>
      </p:pic>
      <p:pic>
        <p:nvPicPr>
          <p:cNvPr id="7" name="Grafik 6">
            <a:extLst>
              <a:ext uri="{FF2B5EF4-FFF2-40B4-BE49-F238E27FC236}">
                <a16:creationId xmlns:a16="http://schemas.microsoft.com/office/drawing/2014/main" id="{25297BD5-37F6-4C13-B368-8B5591AE15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73951" y="3398910"/>
            <a:ext cx="5463366" cy="3649117"/>
          </a:xfrm>
          <a:prstGeom prst="rect">
            <a:avLst/>
          </a:prstGeom>
        </p:spPr>
      </p:pic>
    </p:spTree>
    <p:extLst>
      <p:ext uri="{BB962C8B-B14F-4D97-AF65-F5344CB8AC3E}">
        <p14:creationId xmlns:p14="http://schemas.microsoft.com/office/powerpoint/2010/main" val="2029967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F862F0-446A-4168-9FDB-7A62BB6F67C4}"/>
              </a:ext>
            </a:extLst>
          </p:cNvPr>
          <p:cNvSpPr>
            <a:spLocks noGrp="1"/>
          </p:cNvSpPr>
          <p:nvPr>
            <p:ph type="title"/>
          </p:nvPr>
        </p:nvSpPr>
        <p:spPr/>
        <p:txBody>
          <a:bodyPr/>
          <a:lstStyle/>
          <a:p>
            <a:r>
              <a:rPr lang="de-DE" dirty="0"/>
              <a:t>Säen wir selbst:</a:t>
            </a:r>
          </a:p>
        </p:txBody>
      </p:sp>
      <p:sp>
        <p:nvSpPr>
          <p:cNvPr id="4" name="Inhaltsplatzhalter 3">
            <a:extLst>
              <a:ext uri="{FF2B5EF4-FFF2-40B4-BE49-F238E27FC236}">
                <a16:creationId xmlns:a16="http://schemas.microsoft.com/office/drawing/2014/main" id="{2BCA7744-0E6B-453B-B932-7D2C7217F9C0}"/>
              </a:ext>
            </a:extLst>
          </p:cNvPr>
          <p:cNvSpPr>
            <a:spLocks noGrp="1"/>
          </p:cNvSpPr>
          <p:nvPr>
            <p:ph sz="half" idx="1"/>
          </p:nvPr>
        </p:nvSpPr>
        <p:spPr>
          <a:xfrm>
            <a:off x="948986" y="2356520"/>
            <a:ext cx="5530850" cy="2088232"/>
          </a:xfrm>
        </p:spPr>
        <p:txBody>
          <a:bodyPr/>
          <a:lstStyle/>
          <a:p>
            <a:pPr marL="457200" indent="-457200">
              <a:lnSpc>
                <a:spcPct val="150000"/>
              </a:lnSpc>
              <a:buBlip>
                <a:blip r:embed="rId3"/>
              </a:buBlip>
            </a:pPr>
            <a:r>
              <a:rPr lang="de-DE" b="0" dirty="0">
                <a:solidFill>
                  <a:srgbClr val="003300"/>
                </a:solidFill>
                <a:latin typeface="Times New Roman" panose="02020603050405020304" pitchFamily="18" charset="0"/>
                <a:cs typeface="Times New Roman" panose="02020603050405020304" pitchFamily="18" charset="0"/>
              </a:rPr>
              <a:t>auch mit dieser Methode erhalten wir Jungbäume mit langen, tief wachsenden Wurzeln</a:t>
            </a:r>
          </a:p>
          <a:p>
            <a:pPr marL="457200" indent="-457200">
              <a:lnSpc>
                <a:spcPct val="150000"/>
              </a:lnSpc>
              <a:buBlip>
                <a:blip r:embed="rId3"/>
              </a:buBlip>
            </a:pPr>
            <a:endParaRPr lang="de-DE" b="0" dirty="0">
              <a:solidFill>
                <a:srgbClr val="003300"/>
              </a:solidFill>
              <a:latin typeface="Times New Roman" panose="02020603050405020304" pitchFamily="18" charset="0"/>
              <a:cs typeface="Times New Roman" panose="02020603050405020304" pitchFamily="18" charset="0"/>
            </a:endParaRPr>
          </a:p>
          <a:p>
            <a:pPr marL="457200" indent="-457200">
              <a:lnSpc>
                <a:spcPct val="150000"/>
              </a:lnSpc>
              <a:buBlip>
                <a:blip r:embed="rId3"/>
              </a:buBlip>
            </a:pPr>
            <a:endParaRPr lang="de-DE" b="0" dirty="0">
              <a:solidFill>
                <a:schemeClr val="tx1"/>
              </a:solidFill>
              <a:latin typeface="Times New Roman" panose="02020603050405020304" pitchFamily="18" charset="0"/>
              <a:cs typeface="Times New Roman" panose="02020603050405020304" pitchFamily="18" charset="0"/>
            </a:endParaRPr>
          </a:p>
          <a:p>
            <a:pPr marL="457200" indent="-457200">
              <a:lnSpc>
                <a:spcPct val="150000"/>
              </a:lnSpc>
              <a:buBlip>
                <a:blip r:embed="rId3"/>
              </a:buBlip>
            </a:pPr>
            <a:endParaRPr lang="de-DE" b="0" dirty="0">
              <a:solidFill>
                <a:schemeClr val="tx1"/>
              </a:solidFill>
              <a:latin typeface="Times New Roman" panose="02020603050405020304" pitchFamily="18" charset="0"/>
              <a:cs typeface="Times New Roman" panose="02020603050405020304" pitchFamily="18" charset="0"/>
            </a:endParaRPr>
          </a:p>
          <a:p>
            <a:pPr marL="457200" indent="-457200">
              <a:buBlip>
                <a:blip r:embed="rId3"/>
              </a:buBlip>
            </a:pPr>
            <a:endParaRPr lang="de-DE" b="0" dirty="0">
              <a:solidFill>
                <a:schemeClr val="tx1"/>
              </a:solidFill>
              <a:latin typeface="Times New Roman" panose="02020603050405020304" pitchFamily="18" charset="0"/>
              <a:cs typeface="Times New Roman" panose="02020603050405020304" pitchFamily="18" charset="0"/>
            </a:endParaRPr>
          </a:p>
          <a:p>
            <a:pPr marL="457200" indent="-457200">
              <a:buBlip>
                <a:blip r:embed="rId3"/>
              </a:buBlip>
            </a:pPr>
            <a:endParaRPr lang="de-DE" b="0" dirty="0">
              <a:solidFill>
                <a:schemeClr val="tx1"/>
              </a:solidFill>
              <a:latin typeface="Times New Roman" panose="02020603050405020304" pitchFamily="18" charset="0"/>
              <a:cs typeface="Times New Roman" panose="02020603050405020304" pitchFamily="18" charset="0"/>
            </a:endParaRPr>
          </a:p>
        </p:txBody>
      </p:sp>
      <p:pic>
        <p:nvPicPr>
          <p:cNvPr id="8" name="Inhaltsplatzhalter 4">
            <a:extLst>
              <a:ext uri="{FF2B5EF4-FFF2-40B4-BE49-F238E27FC236}">
                <a16:creationId xmlns:a16="http://schemas.microsoft.com/office/drawing/2014/main" id="{86784FA6-E7CB-4445-BA50-D78B5B9D0392}"/>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1461840" y="4582020"/>
            <a:ext cx="6391771" cy="4269220"/>
          </a:xfrm>
        </p:spPr>
      </p:pic>
      <p:pic>
        <p:nvPicPr>
          <p:cNvPr id="10" name="Grafik 9">
            <a:extLst>
              <a:ext uri="{FF2B5EF4-FFF2-40B4-BE49-F238E27FC236}">
                <a16:creationId xmlns:a16="http://schemas.microsoft.com/office/drawing/2014/main" id="{EA2A650A-F02D-480D-8FB1-F25089FB8C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6809529" y="3883535"/>
            <a:ext cx="7547369" cy="2400986"/>
          </a:xfrm>
          <a:prstGeom prst="rect">
            <a:avLst/>
          </a:prstGeom>
        </p:spPr>
      </p:pic>
    </p:spTree>
    <p:extLst>
      <p:ext uri="{BB962C8B-B14F-4D97-AF65-F5344CB8AC3E}">
        <p14:creationId xmlns:p14="http://schemas.microsoft.com/office/powerpoint/2010/main" val="10150919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974725" y="1601789"/>
            <a:ext cx="11049000" cy="754732"/>
          </a:xfrm>
        </p:spPr>
        <p:txBody>
          <a:bodyPr/>
          <a:lstStyle/>
          <a:p>
            <a:r>
              <a:rPr lang="de-DE" altLang="de-DE" dirty="0"/>
              <a:t>Alternativen zur </a:t>
            </a:r>
            <a:r>
              <a:rPr lang="de-DE" altLang="de-DE" dirty="0" err="1"/>
              <a:t>Tonröhre</a:t>
            </a:r>
            <a:endParaRPr lang="de-DE" altLang="de-DE" dirty="0"/>
          </a:p>
        </p:txBody>
      </p:sp>
      <p:pic>
        <p:nvPicPr>
          <p:cNvPr id="3" name="Grafik 2">
            <a:extLst>
              <a:ext uri="{FF2B5EF4-FFF2-40B4-BE49-F238E27FC236}">
                <a16:creationId xmlns:a16="http://schemas.microsoft.com/office/drawing/2014/main" id="{6FE6A7F9-2400-4886-9CD2-8AB322967F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386" r="3187"/>
          <a:stretch/>
        </p:blipFill>
        <p:spPr>
          <a:xfrm>
            <a:off x="5710312" y="2305144"/>
            <a:ext cx="6463779" cy="4011816"/>
          </a:xfrm>
          <a:prstGeom prst="rect">
            <a:avLst/>
          </a:prstGeom>
        </p:spPr>
      </p:pic>
      <p:pic>
        <p:nvPicPr>
          <p:cNvPr id="5" name="Grafik 4">
            <a:extLst>
              <a:ext uri="{FF2B5EF4-FFF2-40B4-BE49-F238E27FC236}">
                <a16:creationId xmlns:a16="http://schemas.microsoft.com/office/drawing/2014/main" id="{67AF703F-1688-41E9-ABCF-1E28C7BFEA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350" r="11224"/>
          <a:stretch/>
        </p:blipFill>
        <p:spPr>
          <a:xfrm>
            <a:off x="971550" y="4876800"/>
            <a:ext cx="6463779" cy="4011816"/>
          </a:xfrm>
          <a:prstGeom prst="rect">
            <a:avLst/>
          </a:prstGeom>
        </p:spPr>
      </p:pic>
      <p:sp>
        <p:nvSpPr>
          <p:cNvPr id="8" name="Inhaltsplatzhalter 2">
            <a:extLst>
              <a:ext uri="{FF2B5EF4-FFF2-40B4-BE49-F238E27FC236}">
                <a16:creationId xmlns:a16="http://schemas.microsoft.com/office/drawing/2014/main" id="{63A5123E-9B64-4960-B2EB-9E6669E41E61}"/>
              </a:ext>
            </a:extLst>
          </p:cNvPr>
          <p:cNvSpPr>
            <a:spLocks noGrp="1"/>
          </p:cNvSpPr>
          <p:nvPr>
            <p:ph sz="half" idx="1"/>
          </p:nvPr>
        </p:nvSpPr>
        <p:spPr>
          <a:xfrm>
            <a:off x="974725" y="3216275"/>
            <a:ext cx="5448300" cy="5275263"/>
          </a:xfrm>
        </p:spPr>
        <p:txBody>
          <a:bodyPr/>
          <a:lstStyle/>
          <a:p>
            <a:pPr marL="914400" lvl="1" indent="-457200">
              <a:lnSpc>
                <a:spcPct val="114000"/>
              </a:lnSpc>
              <a:buBlip>
                <a:blip r:embed="rId5"/>
              </a:buBlip>
            </a:pPr>
            <a:r>
              <a:rPr lang="de-DE" sz="3200" dirty="0"/>
              <a:t>Dammanzucht</a:t>
            </a:r>
          </a:p>
        </p:txBody>
      </p:sp>
      <p:pic>
        <p:nvPicPr>
          <p:cNvPr id="4" name="Grafik 3">
            <a:extLst>
              <a:ext uri="{FF2B5EF4-FFF2-40B4-BE49-F238E27FC236}">
                <a16:creationId xmlns:a16="http://schemas.microsoft.com/office/drawing/2014/main" id="{D66673B2-C12D-44DF-9026-57CB5D7D80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26536" y="6618812"/>
            <a:ext cx="4464064" cy="2062120"/>
          </a:xfrm>
          <a:prstGeom prst="rect">
            <a:avLst/>
          </a:prstGeom>
        </p:spPr>
      </p:pic>
    </p:spTree>
    <p:extLst>
      <p:ext uri="{BB962C8B-B14F-4D97-AF65-F5344CB8AC3E}">
        <p14:creationId xmlns:p14="http://schemas.microsoft.com/office/powerpoint/2010/main" val="3565202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33F7C6E2-8E47-4764-88C2-8B88F36236FA}"/>
              </a:ext>
            </a:extLst>
          </p:cNvPr>
          <p:cNvPicPr/>
          <p:nvPr/>
        </p:nvPicPr>
        <p:blipFill rotWithShape="1">
          <a:blip r:embed="rId3" cstate="print">
            <a:extLst>
              <a:ext uri="{28A0092B-C50C-407E-A947-70E740481C1C}">
                <a14:useLocalDpi xmlns:a14="http://schemas.microsoft.com/office/drawing/2010/main" val="0"/>
              </a:ext>
            </a:extLst>
          </a:blip>
          <a:srcRect r="19868"/>
          <a:stretch/>
        </p:blipFill>
        <p:spPr>
          <a:xfrm>
            <a:off x="7414672" y="2354274"/>
            <a:ext cx="4903645" cy="4086860"/>
          </a:xfrm>
          <a:prstGeom prst="rect">
            <a:avLst/>
          </a:prstGeom>
        </p:spPr>
      </p:pic>
      <p:sp>
        <p:nvSpPr>
          <p:cNvPr id="2" name="Titel 1">
            <a:extLst>
              <a:ext uri="{FF2B5EF4-FFF2-40B4-BE49-F238E27FC236}">
                <a16:creationId xmlns:a16="http://schemas.microsoft.com/office/drawing/2014/main" id="{D1F862F0-446A-4168-9FDB-7A62BB6F67C4}"/>
              </a:ext>
            </a:extLst>
          </p:cNvPr>
          <p:cNvSpPr>
            <a:spLocks noGrp="1"/>
          </p:cNvSpPr>
          <p:nvPr>
            <p:ph type="title"/>
          </p:nvPr>
        </p:nvSpPr>
        <p:spPr>
          <a:xfrm>
            <a:off x="974725" y="1601789"/>
            <a:ext cx="8505117" cy="748378"/>
          </a:xfrm>
        </p:spPr>
        <p:txBody>
          <a:bodyPr/>
          <a:lstStyle/>
          <a:p>
            <a:r>
              <a:rPr lang="de-DE" dirty="0"/>
              <a:t>Nachpflanzungen - Standortvorbereitung</a:t>
            </a:r>
          </a:p>
        </p:txBody>
      </p:sp>
      <p:sp>
        <p:nvSpPr>
          <p:cNvPr id="3" name="Inhaltsplatzhalter 2">
            <a:extLst>
              <a:ext uri="{FF2B5EF4-FFF2-40B4-BE49-F238E27FC236}">
                <a16:creationId xmlns:a16="http://schemas.microsoft.com/office/drawing/2014/main" id="{886C3A51-E989-441D-90BC-469ED972D53B}"/>
              </a:ext>
            </a:extLst>
          </p:cNvPr>
          <p:cNvSpPr>
            <a:spLocks noGrp="1"/>
          </p:cNvSpPr>
          <p:nvPr>
            <p:ph sz="half" idx="1"/>
          </p:nvPr>
        </p:nvSpPr>
        <p:spPr>
          <a:xfrm>
            <a:off x="519387" y="2638199"/>
            <a:ext cx="6991125" cy="1158481"/>
          </a:xfrm>
        </p:spPr>
        <p:txBody>
          <a:bodyPr/>
          <a:lstStyle/>
          <a:p>
            <a:pPr marL="914400" lvl="1" indent="-457200">
              <a:lnSpc>
                <a:spcPct val="114000"/>
              </a:lnSpc>
              <a:buBlip>
                <a:blip r:embed="rId4"/>
              </a:buBlip>
            </a:pPr>
            <a:r>
              <a:rPr lang="de-DE" sz="2800" dirty="0"/>
              <a:t>Tiefenbohrung, auch zum Aufbrechen verdichteter/durchgetrockneter Horizonte</a:t>
            </a:r>
          </a:p>
          <a:p>
            <a:pPr marL="914400" lvl="1" indent="-457200">
              <a:lnSpc>
                <a:spcPct val="114000"/>
              </a:lnSpc>
              <a:buBlip>
                <a:blip r:embed="rId4"/>
              </a:buBlip>
            </a:pPr>
            <a:endParaRPr lang="de-DE" dirty="0"/>
          </a:p>
          <a:p>
            <a:pPr marL="914400" lvl="1" indent="-457200">
              <a:lnSpc>
                <a:spcPct val="114000"/>
              </a:lnSpc>
              <a:buBlip>
                <a:blip r:embed="rId4"/>
              </a:buBlip>
            </a:pPr>
            <a:endParaRPr lang="de-DE" dirty="0"/>
          </a:p>
        </p:txBody>
      </p:sp>
      <p:pic>
        <p:nvPicPr>
          <p:cNvPr id="11" name="Inhaltsplatzhalter 10">
            <a:extLst>
              <a:ext uri="{FF2B5EF4-FFF2-40B4-BE49-F238E27FC236}">
                <a16:creationId xmlns:a16="http://schemas.microsoft.com/office/drawing/2014/main" id="{FFB7DFEA-940E-41D8-A348-59988BBA9670}"/>
              </a:ext>
            </a:extLst>
          </p:cNvPr>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4293393" y="4212001"/>
            <a:ext cx="4529718" cy="4625239"/>
          </a:xfrm>
        </p:spPr>
      </p:pic>
      <p:pic>
        <p:nvPicPr>
          <p:cNvPr id="7" name="Grafik 6">
            <a:extLst>
              <a:ext uri="{FF2B5EF4-FFF2-40B4-BE49-F238E27FC236}">
                <a16:creationId xmlns:a16="http://schemas.microsoft.com/office/drawing/2014/main" id="{4A2B4D43-B904-4DEA-BE16-3BD313F0EED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435" b="6487"/>
          <a:stretch/>
        </p:blipFill>
        <p:spPr>
          <a:xfrm rot="5400000">
            <a:off x="205627" y="4988743"/>
            <a:ext cx="4654737" cy="3042264"/>
          </a:xfrm>
          <a:prstGeom prst="rect">
            <a:avLst/>
          </a:prstGeom>
        </p:spPr>
      </p:pic>
      <p:sp>
        <p:nvSpPr>
          <p:cNvPr id="9" name="Inhaltsplatzhalter 2">
            <a:extLst>
              <a:ext uri="{FF2B5EF4-FFF2-40B4-BE49-F238E27FC236}">
                <a16:creationId xmlns:a16="http://schemas.microsoft.com/office/drawing/2014/main" id="{14052C27-20F7-49FC-8AF8-5C502C4DA673}"/>
              </a:ext>
            </a:extLst>
          </p:cNvPr>
          <p:cNvSpPr txBox="1">
            <a:spLocks/>
          </p:cNvSpPr>
          <p:nvPr/>
        </p:nvSpPr>
        <p:spPr bwMode="auto">
          <a:xfrm>
            <a:off x="8788727" y="6886670"/>
            <a:ext cx="3402305" cy="1086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1300163" rtl="0" eaLnBrk="1" fontAlgn="base" hangingPunct="1">
              <a:spcBef>
                <a:spcPct val="0"/>
              </a:spcBef>
              <a:spcAft>
                <a:spcPct val="0"/>
              </a:spcAft>
              <a:defRPr sz="2800" b="1">
                <a:solidFill>
                  <a:schemeClr val="accent2"/>
                </a:solidFill>
                <a:latin typeface="+mn-lt"/>
                <a:ea typeface="+mn-ea"/>
                <a:cs typeface="+mn-cs"/>
              </a:defRPr>
            </a:lvl1pPr>
            <a:lvl2pPr marL="1588" algn="l" defTabSz="1300163" rtl="0" eaLnBrk="1" fontAlgn="base" hangingPunct="1">
              <a:spcBef>
                <a:spcPct val="20000"/>
              </a:spcBef>
              <a:spcAft>
                <a:spcPct val="0"/>
              </a:spcAft>
              <a:defRPr sz="2400">
                <a:solidFill>
                  <a:schemeClr val="tx1"/>
                </a:solidFill>
                <a:latin typeface="+mj-lt"/>
                <a:cs typeface="+mn-cs"/>
              </a:defRPr>
            </a:lvl2pPr>
            <a:lvl3pPr marL="180975" indent="-177800" algn="l" defTabSz="1300163" rtl="0" eaLnBrk="1" fontAlgn="base" hangingPunct="1">
              <a:spcBef>
                <a:spcPct val="20000"/>
              </a:spcBef>
              <a:spcAft>
                <a:spcPct val="0"/>
              </a:spcAft>
              <a:buChar char="•"/>
              <a:defRPr sz="2000">
                <a:solidFill>
                  <a:schemeClr val="tx1"/>
                </a:solidFill>
                <a:latin typeface="+mj-lt"/>
                <a:cs typeface="+mn-cs"/>
              </a:defRPr>
            </a:lvl3pPr>
            <a:lvl4pPr marL="463550" indent="-280988" algn="l" defTabSz="1300163" rtl="0" eaLnBrk="1" fontAlgn="base" hangingPunct="1">
              <a:spcBef>
                <a:spcPct val="20000"/>
              </a:spcBef>
              <a:spcAft>
                <a:spcPct val="0"/>
              </a:spcAft>
              <a:buAutoNum type="arabicPeriod"/>
              <a:defRPr sz="1800">
                <a:solidFill>
                  <a:schemeClr val="tx1"/>
                </a:solidFill>
                <a:latin typeface="+mj-lt"/>
                <a:cs typeface="+mn-cs"/>
              </a:defRPr>
            </a:lvl4pPr>
            <a:lvl5pPr marL="749300" indent="-284163" algn="l" defTabSz="1300163" rtl="0" eaLnBrk="1" fontAlgn="base" hangingPunct="1">
              <a:spcBef>
                <a:spcPct val="20000"/>
              </a:spcBef>
              <a:spcAft>
                <a:spcPct val="0"/>
              </a:spcAft>
              <a:buChar char="»"/>
              <a:defRPr sz="1800">
                <a:solidFill>
                  <a:schemeClr val="tx1"/>
                </a:solidFill>
                <a:latin typeface="+mj-lt"/>
                <a:cs typeface="+mn-cs"/>
              </a:defRPr>
            </a:lvl5pPr>
            <a:lvl6pPr marL="1206500" indent="-284163" algn="l" defTabSz="1300163" rtl="0" eaLnBrk="1" fontAlgn="base" hangingPunct="1">
              <a:spcBef>
                <a:spcPct val="20000"/>
              </a:spcBef>
              <a:spcAft>
                <a:spcPct val="0"/>
              </a:spcAft>
              <a:buChar char="»"/>
              <a:defRPr sz="1800">
                <a:solidFill>
                  <a:schemeClr val="tx1"/>
                </a:solidFill>
                <a:latin typeface="+mj-lt"/>
                <a:cs typeface="+mn-cs"/>
              </a:defRPr>
            </a:lvl6pPr>
            <a:lvl7pPr marL="1663700" indent="-284163" algn="l" defTabSz="1300163" rtl="0" eaLnBrk="1" fontAlgn="base" hangingPunct="1">
              <a:spcBef>
                <a:spcPct val="20000"/>
              </a:spcBef>
              <a:spcAft>
                <a:spcPct val="0"/>
              </a:spcAft>
              <a:buChar char="»"/>
              <a:defRPr sz="1800">
                <a:solidFill>
                  <a:schemeClr val="tx1"/>
                </a:solidFill>
                <a:latin typeface="+mj-lt"/>
                <a:cs typeface="+mn-cs"/>
              </a:defRPr>
            </a:lvl7pPr>
            <a:lvl8pPr marL="2120900" indent="-284163" algn="l" defTabSz="1300163" rtl="0" eaLnBrk="1" fontAlgn="base" hangingPunct="1">
              <a:spcBef>
                <a:spcPct val="20000"/>
              </a:spcBef>
              <a:spcAft>
                <a:spcPct val="0"/>
              </a:spcAft>
              <a:buChar char="»"/>
              <a:defRPr sz="1800">
                <a:solidFill>
                  <a:schemeClr val="tx1"/>
                </a:solidFill>
                <a:latin typeface="+mj-lt"/>
                <a:cs typeface="+mn-cs"/>
              </a:defRPr>
            </a:lvl8pPr>
            <a:lvl9pPr marL="2578100" indent="-284163" algn="l" defTabSz="1300163" rtl="0" eaLnBrk="1" fontAlgn="base" hangingPunct="1">
              <a:spcBef>
                <a:spcPct val="20000"/>
              </a:spcBef>
              <a:spcAft>
                <a:spcPct val="0"/>
              </a:spcAft>
              <a:buChar char="»"/>
              <a:defRPr sz="1800">
                <a:solidFill>
                  <a:schemeClr val="tx1"/>
                </a:solidFill>
                <a:latin typeface="+mj-lt"/>
                <a:cs typeface="+mn-cs"/>
              </a:defRPr>
            </a:lvl9pPr>
          </a:lstStyle>
          <a:p>
            <a:pPr marL="914400" lvl="1" indent="-457200">
              <a:lnSpc>
                <a:spcPct val="114000"/>
              </a:lnSpc>
              <a:buFontTx/>
              <a:buBlip>
                <a:blip r:embed="rId4"/>
              </a:buBlip>
            </a:pPr>
            <a:r>
              <a:rPr lang="de-DE" sz="2800" kern="0" dirty="0"/>
              <a:t>Tiefenbelüftung (Tongranulat)</a:t>
            </a:r>
          </a:p>
          <a:p>
            <a:pPr marL="457200" lvl="1">
              <a:lnSpc>
                <a:spcPct val="114000"/>
              </a:lnSpc>
            </a:pPr>
            <a:endParaRPr lang="de-DE" sz="2800" kern="0" dirty="0"/>
          </a:p>
          <a:p>
            <a:pPr marL="914400" lvl="1" indent="-457200">
              <a:lnSpc>
                <a:spcPct val="114000"/>
              </a:lnSpc>
              <a:buFontTx/>
              <a:buBlip>
                <a:blip r:embed="rId4"/>
              </a:buBlip>
            </a:pPr>
            <a:endParaRPr lang="de-DE" kern="0" dirty="0"/>
          </a:p>
          <a:p>
            <a:pPr marL="914400" lvl="1" indent="-457200">
              <a:lnSpc>
                <a:spcPct val="114000"/>
              </a:lnSpc>
              <a:buFontTx/>
              <a:buBlip>
                <a:blip r:embed="rId4"/>
              </a:buBlip>
            </a:pPr>
            <a:endParaRPr lang="de-DE" kern="0" dirty="0"/>
          </a:p>
        </p:txBody>
      </p:sp>
    </p:spTree>
    <p:extLst>
      <p:ext uri="{BB962C8B-B14F-4D97-AF65-F5344CB8AC3E}">
        <p14:creationId xmlns:p14="http://schemas.microsoft.com/office/powerpoint/2010/main" val="3623835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F862F0-446A-4168-9FDB-7A62BB6F67C4}"/>
              </a:ext>
            </a:extLst>
          </p:cNvPr>
          <p:cNvSpPr>
            <a:spLocks noGrp="1"/>
          </p:cNvSpPr>
          <p:nvPr>
            <p:ph type="title"/>
          </p:nvPr>
        </p:nvSpPr>
        <p:spPr>
          <a:xfrm>
            <a:off x="974725" y="1420416"/>
            <a:ext cx="11049000" cy="582270"/>
          </a:xfrm>
        </p:spPr>
        <p:txBody>
          <a:bodyPr/>
          <a:lstStyle/>
          <a:p>
            <a:r>
              <a:rPr lang="de-DE" dirty="0"/>
              <a:t>Nachpflanzungen durchführen</a:t>
            </a:r>
          </a:p>
        </p:txBody>
      </p:sp>
      <p:sp>
        <p:nvSpPr>
          <p:cNvPr id="3" name="Inhaltsplatzhalter 2">
            <a:extLst>
              <a:ext uri="{FF2B5EF4-FFF2-40B4-BE49-F238E27FC236}">
                <a16:creationId xmlns:a16="http://schemas.microsoft.com/office/drawing/2014/main" id="{886C3A51-E989-441D-90BC-469ED972D53B}"/>
              </a:ext>
            </a:extLst>
          </p:cNvPr>
          <p:cNvSpPr>
            <a:spLocks noGrp="1"/>
          </p:cNvSpPr>
          <p:nvPr>
            <p:ph sz="half" idx="1"/>
          </p:nvPr>
        </p:nvSpPr>
        <p:spPr>
          <a:xfrm>
            <a:off x="430859" y="7901136"/>
            <a:ext cx="7295677" cy="1012855"/>
          </a:xfrm>
        </p:spPr>
        <p:txBody>
          <a:bodyPr/>
          <a:lstStyle/>
          <a:p>
            <a:pPr marL="914400" lvl="1" indent="-457200">
              <a:lnSpc>
                <a:spcPct val="114000"/>
              </a:lnSpc>
              <a:buBlip>
                <a:blip r:embed="rId3"/>
              </a:buBlip>
            </a:pPr>
            <a:r>
              <a:rPr lang="de-DE" sz="2800" dirty="0"/>
              <a:t>Pflanzen aus </a:t>
            </a:r>
            <a:r>
              <a:rPr lang="de-DE" sz="2800" dirty="0" err="1"/>
              <a:t>Tonröhre</a:t>
            </a:r>
            <a:r>
              <a:rPr lang="de-DE" sz="2800" dirty="0"/>
              <a:t> entnehmen</a:t>
            </a:r>
          </a:p>
          <a:p>
            <a:pPr marL="914400" lvl="1" indent="-457200">
              <a:lnSpc>
                <a:spcPct val="114000"/>
              </a:lnSpc>
              <a:buBlip>
                <a:blip r:embed="rId3"/>
              </a:buBlip>
            </a:pPr>
            <a:r>
              <a:rPr lang="de-DE" sz="2800" dirty="0"/>
              <a:t>mit Bambusstab zur Stabilisierung pflanzen</a:t>
            </a:r>
            <a:endParaRPr lang="de-DE" dirty="0"/>
          </a:p>
          <a:p>
            <a:pPr marL="914400" lvl="1" indent="-457200">
              <a:lnSpc>
                <a:spcPct val="114000"/>
              </a:lnSpc>
              <a:buBlip>
                <a:blip r:embed="rId3"/>
              </a:buBlip>
            </a:pPr>
            <a:endParaRPr lang="de-DE" dirty="0"/>
          </a:p>
        </p:txBody>
      </p:sp>
      <p:pic>
        <p:nvPicPr>
          <p:cNvPr id="8" name="Grafik 7">
            <a:extLst>
              <a:ext uri="{FF2B5EF4-FFF2-40B4-BE49-F238E27FC236}">
                <a16:creationId xmlns:a16="http://schemas.microsoft.com/office/drawing/2014/main" id="{3CE866F6-E3B5-4064-8667-C86E53F4CC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4645" y="3207248"/>
            <a:ext cx="5228136" cy="3492000"/>
          </a:xfrm>
          <a:prstGeom prst="rect">
            <a:avLst/>
          </a:prstGeom>
        </p:spPr>
      </p:pic>
      <p:pic>
        <p:nvPicPr>
          <p:cNvPr id="10" name="Grafik 9">
            <a:extLst>
              <a:ext uri="{FF2B5EF4-FFF2-40B4-BE49-F238E27FC236}">
                <a16:creationId xmlns:a16="http://schemas.microsoft.com/office/drawing/2014/main" id="{111DE03A-ED67-46E3-9D7A-83B160E005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870524" y="3224589"/>
            <a:ext cx="5228135" cy="3492000"/>
          </a:xfrm>
          <a:prstGeom prst="rect">
            <a:avLst/>
          </a:prstGeom>
        </p:spPr>
      </p:pic>
      <p:pic>
        <p:nvPicPr>
          <p:cNvPr id="12" name="Grafik 11">
            <a:extLst>
              <a:ext uri="{FF2B5EF4-FFF2-40B4-BE49-F238E27FC236}">
                <a16:creationId xmlns:a16="http://schemas.microsoft.com/office/drawing/2014/main" id="{A10572DD-A97F-4979-B791-22B94BA3F7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7694025" y="3224588"/>
            <a:ext cx="5228136" cy="3492000"/>
          </a:xfrm>
          <a:prstGeom prst="rect">
            <a:avLst/>
          </a:prstGeom>
        </p:spPr>
      </p:pic>
      <p:pic>
        <p:nvPicPr>
          <p:cNvPr id="9" name="Grafik 8">
            <a:extLst>
              <a:ext uri="{FF2B5EF4-FFF2-40B4-BE49-F238E27FC236}">
                <a16:creationId xmlns:a16="http://schemas.microsoft.com/office/drawing/2014/main" id="{A57007B3-7673-4C57-BEE6-28B5576D79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4645" y="3224589"/>
            <a:ext cx="5228136" cy="3492000"/>
          </a:xfrm>
          <a:prstGeom prst="rect">
            <a:avLst/>
          </a:prstGeom>
        </p:spPr>
      </p:pic>
      <p:sp>
        <p:nvSpPr>
          <p:cNvPr id="15" name="Inhaltsplatzhalter 2">
            <a:extLst>
              <a:ext uri="{FF2B5EF4-FFF2-40B4-BE49-F238E27FC236}">
                <a16:creationId xmlns:a16="http://schemas.microsoft.com/office/drawing/2014/main" id="{90C731D4-2AD5-46FF-BB83-394540CC69B7}"/>
              </a:ext>
            </a:extLst>
          </p:cNvPr>
          <p:cNvSpPr txBox="1">
            <a:spLocks/>
          </p:cNvSpPr>
          <p:nvPr/>
        </p:nvSpPr>
        <p:spPr bwMode="auto">
          <a:xfrm>
            <a:off x="7631659" y="7901136"/>
            <a:ext cx="5135437" cy="1012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1300163" rtl="0" eaLnBrk="1" fontAlgn="base" hangingPunct="1">
              <a:spcBef>
                <a:spcPct val="0"/>
              </a:spcBef>
              <a:spcAft>
                <a:spcPct val="0"/>
              </a:spcAft>
              <a:defRPr sz="2800" b="1">
                <a:solidFill>
                  <a:schemeClr val="accent2"/>
                </a:solidFill>
                <a:latin typeface="+mn-lt"/>
                <a:ea typeface="+mn-ea"/>
                <a:cs typeface="+mn-cs"/>
              </a:defRPr>
            </a:lvl1pPr>
            <a:lvl2pPr marL="1588" algn="l" defTabSz="1300163" rtl="0" eaLnBrk="1" fontAlgn="base" hangingPunct="1">
              <a:spcBef>
                <a:spcPct val="20000"/>
              </a:spcBef>
              <a:spcAft>
                <a:spcPct val="0"/>
              </a:spcAft>
              <a:defRPr sz="2400">
                <a:solidFill>
                  <a:schemeClr val="tx1"/>
                </a:solidFill>
                <a:latin typeface="+mj-lt"/>
                <a:cs typeface="+mn-cs"/>
              </a:defRPr>
            </a:lvl2pPr>
            <a:lvl3pPr marL="180975" indent="-177800" algn="l" defTabSz="1300163" rtl="0" eaLnBrk="1" fontAlgn="base" hangingPunct="1">
              <a:spcBef>
                <a:spcPct val="20000"/>
              </a:spcBef>
              <a:spcAft>
                <a:spcPct val="0"/>
              </a:spcAft>
              <a:buChar char="•"/>
              <a:defRPr sz="2000">
                <a:solidFill>
                  <a:schemeClr val="tx1"/>
                </a:solidFill>
                <a:latin typeface="+mj-lt"/>
                <a:cs typeface="+mn-cs"/>
              </a:defRPr>
            </a:lvl3pPr>
            <a:lvl4pPr marL="463550" indent="-280988" algn="l" defTabSz="1300163" rtl="0" eaLnBrk="1" fontAlgn="base" hangingPunct="1">
              <a:spcBef>
                <a:spcPct val="20000"/>
              </a:spcBef>
              <a:spcAft>
                <a:spcPct val="0"/>
              </a:spcAft>
              <a:buAutoNum type="arabicPeriod"/>
              <a:defRPr sz="1800">
                <a:solidFill>
                  <a:schemeClr val="tx1"/>
                </a:solidFill>
                <a:latin typeface="+mj-lt"/>
                <a:cs typeface="+mn-cs"/>
              </a:defRPr>
            </a:lvl4pPr>
            <a:lvl5pPr marL="749300" indent="-284163" algn="l" defTabSz="1300163" rtl="0" eaLnBrk="1" fontAlgn="base" hangingPunct="1">
              <a:spcBef>
                <a:spcPct val="20000"/>
              </a:spcBef>
              <a:spcAft>
                <a:spcPct val="0"/>
              </a:spcAft>
              <a:buChar char="»"/>
              <a:defRPr sz="1800">
                <a:solidFill>
                  <a:schemeClr val="tx1"/>
                </a:solidFill>
                <a:latin typeface="+mj-lt"/>
                <a:cs typeface="+mn-cs"/>
              </a:defRPr>
            </a:lvl5pPr>
            <a:lvl6pPr marL="1206500" indent="-284163" algn="l" defTabSz="1300163" rtl="0" eaLnBrk="1" fontAlgn="base" hangingPunct="1">
              <a:spcBef>
                <a:spcPct val="20000"/>
              </a:spcBef>
              <a:spcAft>
                <a:spcPct val="0"/>
              </a:spcAft>
              <a:buChar char="»"/>
              <a:defRPr sz="1800">
                <a:solidFill>
                  <a:schemeClr val="tx1"/>
                </a:solidFill>
                <a:latin typeface="+mj-lt"/>
                <a:cs typeface="+mn-cs"/>
              </a:defRPr>
            </a:lvl6pPr>
            <a:lvl7pPr marL="1663700" indent="-284163" algn="l" defTabSz="1300163" rtl="0" eaLnBrk="1" fontAlgn="base" hangingPunct="1">
              <a:spcBef>
                <a:spcPct val="20000"/>
              </a:spcBef>
              <a:spcAft>
                <a:spcPct val="0"/>
              </a:spcAft>
              <a:buChar char="»"/>
              <a:defRPr sz="1800">
                <a:solidFill>
                  <a:schemeClr val="tx1"/>
                </a:solidFill>
                <a:latin typeface="+mj-lt"/>
                <a:cs typeface="+mn-cs"/>
              </a:defRPr>
            </a:lvl7pPr>
            <a:lvl8pPr marL="2120900" indent="-284163" algn="l" defTabSz="1300163" rtl="0" eaLnBrk="1" fontAlgn="base" hangingPunct="1">
              <a:spcBef>
                <a:spcPct val="20000"/>
              </a:spcBef>
              <a:spcAft>
                <a:spcPct val="0"/>
              </a:spcAft>
              <a:buChar char="»"/>
              <a:defRPr sz="1800">
                <a:solidFill>
                  <a:schemeClr val="tx1"/>
                </a:solidFill>
                <a:latin typeface="+mj-lt"/>
                <a:cs typeface="+mn-cs"/>
              </a:defRPr>
            </a:lvl8pPr>
            <a:lvl9pPr marL="2578100" indent="-284163" algn="l" defTabSz="1300163" rtl="0" eaLnBrk="1" fontAlgn="base" hangingPunct="1">
              <a:spcBef>
                <a:spcPct val="20000"/>
              </a:spcBef>
              <a:spcAft>
                <a:spcPct val="0"/>
              </a:spcAft>
              <a:buChar char="»"/>
              <a:defRPr sz="1800">
                <a:solidFill>
                  <a:schemeClr val="tx1"/>
                </a:solidFill>
                <a:latin typeface="+mj-lt"/>
                <a:cs typeface="+mn-cs"/>
              </a:defRPr>
            </a:lvl9pPr>
          </a:lstStyle>
          <a:p>
            <a:pPr marL="914400" lvl="1" indent="-457200">
              <a:lnSpc>
                <a:spcPct val="114000"/>
              </a:lnSpc>
              <a:buFontTx/>
              <a:buBlip>
                <a:blip r:embed="rId3"/>
              </a:buBlip>
            </a:pPr>
            <a:r>
              <a:rPr lang="de-DE" sz="2800" kern="0" dirty="0"/>
              <a:t>Bis zur abgeschlossenen Verfüllung festhalten</a:t>
            </a:r>
            <a:endParaRPr lang="de-DE" kern="0" dirty="0"/>
          </a:p>
          <a:p>
            <a:pPr marL="914400" lvl="1" indent="-457200">
              <a:lnSpc>
                <a:spcPct val="114000"/>
              </a:lnSpc>
              <a:buFontTx/>
              <a:buBlip>
                <a:blip r:embed="rId3"/>
              </a:buBlip>
            </a:pPr>
            <a:endParaRPr lang="de-DE" kern="0" dirty="0"/>
          </a:p>
        </p:txBody>
      </p:sp>
    </p:spTree>
    <p:extLst>
      <p:ext uri="{BB962C8B-B14F-4D97-AF65-F5344CB8AC3E}">
        <p14:creationId xmlns:p14="http://schemas.microsoft.com/office/powerpoint/2010/main" val="565670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017CFAE1-27F0-464A-AEB3-D028261447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0213" y="1564432"/>
            <a:ext cx="4491783" cy="5989044"/>
          </a:xfrm>
          <a:prstGeom prst="rect">
            <a:avLst/>
          </a:prstGeom>
        </p:spPr>
      </p:pic>
      <p:sp>
        <p:nvSpPr>
          <p:cNvPr id="10" name="Rectangle 4">
            <a:extLst>
              <a:ext uri="{FF2B5EF4-FFF2-40B4-BE49-F238E27FC236}">
                <a16:creationId xmlns:a16="http://schemas.microsoft.com/office/drawing/2014/main" id="{330972FF-1AAE-4FE1-BC55-2E90AFF47414}"/>
              </a:ext>
            </a:extLst>
          </p:cNvPr>
          <p:cNvSpPr txBox="1">
            <a:spLocks noChangeArrowheads="1"/>
          </p:cNvSpPr>
          <p:nvPr/>
        </p:nvSpPr>
        <p:spPr bwMode="auto">
          <a:xfrm>
            <a:off x="951302" y="6172944"/>
            <a:ext cx="5760640" cy="75473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1300163" rtl="0" eaLnBrk="1" fontAlgn="base" hangingPunct="1">
              <a:spcBef>
                <a:spcPct val="0"/>
              </a:spcBef>
              <a:spcAft>
                <a:spcPct val="0"/>
              </a:spcAft>
              <a:defRPr sz="4000">
                <a:solidFill>
                  <a:schemeClr val="accent2"/>
                </a:solidFill>
                <a:latin typeface="+mj-lt"/>
                <a:ea typeface="+mj-ea"/>
                <a:cs typeface="+mj-cs"/>
              </a:defRPr>
            </a:lvl1pPr>
            <a:lvl2pPr algn="l" defTabSz="1300163" rtl="0" eaLnBrk="1" fontAlgn="base" hangingPunct="1">
              <a:spcBef>
                <a:spcPct val="0"/>
              </a:spcBef>
              <a:spcAft>
                <a:spcPct val="0"/>
              </a:spcAft>
              <a:defRPr sz="4000">
                <a:solidFill>
                  <a:schemeClr val="accent2"/>
                </a:solidFill>
                <a:latin typeface="Times New Roman" pitchFamily="18" charset="0"/>
                <a:cs typeface="Arial" charset="0"/>
              </a:defRPr>
            </a:lvl2pPr>
            <a:lvl3pPr algn="l" defTabSz="1300163" rtl="0" eaLnBrk="1" fontAlgn="base" hangingPunct="1">
              <a:spcBef>
                <a:spcPct val="0"/>
              </a:spcBef>
              <a:spcAft>
                <a:spcPct val="0"/>
              </a:spcAft>
              <a:defRPr sz="4000">
                <a:solidFill>
                  <a:schemeClr val="accent2"/>
                </a:solidFill>
                <a:latin typeface="Times New Roman" pitchFamily="18" charset="0"/>
                <a:cs typeface="Arial" charset="0"/>
              </a:defRPr>
            </a:lvl3pPr>
            <a:lvl4pPr algn="l" defTabSz="1300163" rtl="0" eaLnBrk="1" fontAlgn="base" hangingPunct="1">
              <a:spcBef>
                <a:spcPct val="0"/>
              </a:spcBef>
              <a:spcAft>
                <a:spcPct val="0"/>
              </a:spcAft>
              <a:defRPr sz="4000">
                <a:solidFill>
                  <a:schemeClr val="accent2"/>
                </a:solidFill>
                <a:latin typeface="Times New Roman" pitchFamily="18" charset="0"/>
                <a:cs typeface="Arial" charset="0"/>
              </a:defRPr>
            </a:lvl4pPr>
            <a:lvl5pPr algn="l" defTabSz="1300163" rtl="0" eaLnBrk="1" fontAlgn="base" hangingPunct="1">
              <a:spcBef>
                <a:spcPct val="0"/>
              </a:spcBef>
              <a:spcAft>
                <a:spcPct val="0"/>
              </a:spcAft>
              <a:defRPr sz="4000">
                <a:solidFill>
                  <a:schemeClr val="accent2"/>
                </a:solidFill>
                <a:latin typeface="Times New Roman" pitchFamily="18" charset="0"/>
                <a:cs typeface="Arial" charset="0"/>
              </a:defRPr>
            </a:lvl5pPr>
            <a:lvl6pPr marL="457200" algn="l" defTabSz="1300163" rtl="0" eaLnBrk="1" fontAlgn="base" hangingPunct="1">
              <a:spcBef>
                <a:spcPct val="0"/>
              </a:spcBef>
              <a:spcAft>
                <a:spcPct val="0"/>
              </a:spcAft>
              <a:defRPr sz="4000">
                <a:solidFill>
                  <a:schemeClr val="accent2"/>
                </a:solidFill>
                <a:latin typeface="Times New Roman" pitchFamily="18" charset="0"/>
                <a:cs typeface="Arial" charset="0"/>
              </a:defRPr>
            </a:lvl6pPr>
            <a:lvl7pPr marL="914400" algn="l" defTabSz="1300163" rtl="0" eaLnBrk="1" fontAlgn="base" hangingPunct="1">
              <a:spcBef>
                <a:spcPct val="0"/>
              </a:spcBef>
              <a:spcAft>
                <a:spcPct val="0"/>
              </a:spcAft>
              <a:defRPr sz="4000">
                <a:solidFill>
                  <a:schemeClr val="accent2"/>
                </a:solidFill>
                <a:latin typeface="Times New Roman" pitchFamily="18" charset="0"/>
                <a:cs typeface="Arial" charset="0"/>
              </a:defRPr>
            </a:lvl7pPr>
            <a:lvl8pPr marL="1371600" algn="l" defTabSz="1300163" rtl="0" eaLnBrk="1" fontAlgn="base" hangingPunct="1">
              <a:spcBef>
                <a:spcPct val="0"/>
              </a:spcBef>
              <a:spcAft>
                <a:spcPct val="0"/>
              </a:spcAft>
              <a:defRPr sz="4000">
                <a:solidFill>
                  <a:schemeClr val="accent2"/>
                </a:solidFill>
                <a:latin typeface="Times New Roman" pitchFamily="18" charset="0"/>
                <a:cs typeface="Arial" charset="0"/>
              </a:defRPr>
            </a:lvl8pPr>
            <a:lvl9pPr marL="1828800" algn="l" defTabSz="1300163" rtl="0" eaLnBrk="1" fontAlgn="base" hangingPunct="1">
              <a:spcBef>
                <a:spcPct val="0"/>
              </a:spcBef>
              <a:spcAft>
                <a:spcPct val="0"/>
              </a:spcAft>
              <a:defRPr sz="4000">
                <a:solidFill>
                  <a:schemeClr val="accent2"/>
                </a:solidFill>
                <a:latin typeface="Times New Roman" pitchFamily="18" charset="0"/>
                <a:cs typeface="Arial" charset="0"/>
              </a:defRPr>
            </a:lvl9pPr>
          </a:lstStyle>
          <a:p>
            <a:r>
              <a:rPr lang="de-DE" altLang="de-DE" kern="0" dirty="0"/>
              <a:t>Baden-Württemberg</a:t>
            </a:r>
          </a:p>
          <a:p>
            <a:pPr marL="3175" lvl="2">
              <a:spcBef>
                <a:spcPct val="20000"/>
              </a:spcBef>
            </a:pPr>
            <a:endParaRPr lang="de-DE" altLang="de-DE" sz="2500" kern="0" dirty="0">
              <a:solidFill>
                <a:srgbClr val="000000"/>
              </a:solidFill>
              <a:latin typeface="Times New Roman"/>
              <a:cs typeface="Arial"/>
            </a:endParaRPr>
          </a:p>
          <a:p>
            <a:pPr marL="3175" lvl="2">
              <a:spcBef>
                <a:spcPct val="20000"/>
              </a:spcBef>
            </a:pPr>
            <a:endParaRPr lang="de-DE" altLang="de-DE" sz="2500" kern="0" dirty="0">
              <a:solidFill>
                <a:srgbClr val="000000"/>
              </a:solidFill>
              <a:latin typeface="Times New Roman"/>
              <a:cs typeface="Arial"/>
            </a:endParaRPr>
          </a:p>
          <a:p>
            <a:endParaRPr lang="de-DE" altLang="de-DE" kern="0" dirty="0"/>
          </a:p>
        </p:txBody>
      </p:sp>
      <p:cxnSp>
        <p:nvCxnSpPr>
          <p:cNvPr id="5" name="Gerade Verbindung mit Pfeil 4">
            <a:extLst>
              <a:ext uri="{FF2B5EF4-FFF2-40B4-BE49-F238E27FC236}">
                <a16:creationId xmlns:a16="http://schemas.microsoft.com/office/drawing/2014/main" id="{E686D0C6-A070-4C13-B866-F900B1C77DD8}"/>
              </a:ext>
            </a:extLst>
          </p:cNvPr>
          <p:cNvCxnSpPr>
            <a:cxnSpLocks/>
          </p:cNvCxnSpPr>
          <p:nvPr/>
        </p:nvCxnSpPr>
        <p:spPr bwMode="auto">
          <a:xfrm>
            <a:off x="7006456" y="6604992"/>
            <a:ext cx="1368152" cy="0"/>
          </a:xfrm>
          <a:prstGeom prst="straightConnector1">
            <a:avLst/>
          </a:prstGeom>
          <a:solidFill>
            <a:schemeClr val="accent1"/>
          </a:solidFill>
          <a:ln w="104775"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Rectangle 4">
            <a:extLst>
              <a:ext uri="{FF2B5EF4-FFF2-40B4-BE49-F238E27FC236}">
                <a16:creationId xmlns:a16="http://schemas.microsoft.com/office/drawing/2014/main" id="{082651B3-C4EA-4CFC-90D6-399CC6AFFA2C}"/>
              </a:ext>
            </a:extLst>
          </p:cNvPr>
          <p:cNvSpPr>
            <a:spLocks noGrp="1" noChangeArrowheads="1"/>
          </p:cNvSpPr>
          <p:nvPr>
            <p:ph type="title"/>
          </p:nvPr>
        </p:nvSpPr>
        <p:spPr>
          <a:xfrm>
            <a:off x="951302" y="1406083"/>
            <a:ext cx="2719363" cy="754732"/>
          </a:xfrm>
        </p:spPr>
        <p:txBody>
          <a:bodyPr/>
          <a:lstStyle/>
          <a:p>
            <a:r>
              <a:rPr lang="de-DE" altLang="de-DE" dirty="0" err="1"/>
              <a:t>Far</a:t>
            </a:r>
            <a:r>
              <a:rPr lang="de-DE" altLang="de-DE" dirty="0"/>
              <a:t> </a:t>
            </a:r>
            <a:r>
              <a:rPr lang="de-DE" altLang="de-DE" dirty="0" err="1"/>
              <a:t>far</a:t>
            </a:r>
            <a:r>
              <a:rPr lang="de-DE" altLang="de-DE" dirty="0"/>
              <a:t> </a:t>
            </a:r>
            <a:r>
              <a:rPr lang="de-DE" altLang="de-DE" dirty="0" err="1"/>
              <a:t>away</a:t>
            </a:r>
            <a:endParaRPr lang="de-DE" altLang="de-DE" dirty="0"/>
          </a:p>
        </p:txBody>
      </p:sp>
      <p:sp>
        <p:nvSpPr>
          <p:cNvPr id="6" name="Inhaltsplatzhalter 9">
            <a:extLst>
              <a:ext uri="{FF2B5EF4-FFF2-40B4-BE49-F238E27FC236}">
                <a16:creationId xmlns:a16="http://schemas.microsoft.com/office/drawing/2014/main" id="{161ACE5B-1151-4282-B249-8F8CFBEDEEB9}"/>
              </a:ext>
            </a:extLst>
          </p:cNvPr>
          <p:cNvSpPr txBox="1">
            <a:spLocks/>
          </p:cNvSpPr>
          <p:nvPr/>
        </p:nvSpPr>
        <p:spPr bwMode="auto">
          <a:xfrm>
            <a:off x="885776" y="6894979"/>
            <a:ext cx="6912768" cy="2734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1300163" rtl="0" eaLnBrk="1" fontAlgn="base" hangingPunct="1">
              <a:spcBef>
                <a:spcPct val="0"/>
              </a:spcBef>
              <a:spcAft>
                <a:spcPct val="0"/>
              </a:spcAft>
              <a:defRPr sz="2100" b="1">
                <a:solidFill>
                  <a:schemeClr val="accent2"/>
                </a:solidFill>
                <a:latin typeface="+mn-lt"/>
                <a:ea typeface="+mn-ea"/>
                <a:cs typeface="+mn-cs"/>
              </a:defRPr>
            </a:lvl1pPr>
            <a:lvl2pPr marL="1588" algn="l" defTabSz="1300163" rtl="0" eaLnBrk="1" fontAlgn="base" hangingPunct="1">
              <a:spcBef>
                <a:spcPct val="20000"/>
              </a:spcBef>
              <a:spcAft>
                <a:spcPct val="0"/>
              </a:spcAft>
              <a:defRPr sz="2500">
                <a:solidFill>
                  <a:schemeClr val="tx1"/>
                </a:solidFill>
                <a:latin typeface="+mj-lt"/>
                <a:cs typeface="+mn-cs"/>
              </a:defRPr>
            </a:lvl2pPr>
            <a:lvl3pPr marL="180975" indent="-177800" algn="l" defTabSz="1300163" rtl="0" eaLnBrk="1" fontAlgn="base" hangingPunct="1">
              <a:spcBef>
                <a:spcPct val="20000"/>
              </a:spcBef>
              <a:spcAft>
                <a:spcPct val="0"/>
              </a:spcAft>
              <a:buChar char="•"/>
              <a:defRPr sz="2500">
                <a:solidFill>
                  <a:schemeClr val="tx1"/>
                </a:solidFill>
                <a:latin typeface="+mj-lt"/>
                <a:cs typeface="+mn-cs"/>
              </a:defRPr>
            </a:lvl3pPr>
            <a:lvl4pPr marL="463550" indent="-280988" algn="l" defTabSz="1300163" rtl="0" eaLnBrk="1" fontAlgn="base" hangingPunct="1">
              <a:spcBef>
                <a:spcPct val="20000"/>
              </a:spcBef>
              <a:spcAft>
                <a:spcPct val="0"/>
              </a:spcAft>
              <a:buAutoNum type="arabicPeriod"/>
              <a:defRPr sz="2500">
                <a:solidFill>
                  <a:schemeClr val="tx1"/>
                </a:solidFill>
                <a:latin typeface="+mj-lt"/>
                <a:cs typeface="+mn-cs"/>
              </a:defRPr>
            </a:lvl4pPr>
            <a:lvl5pPr marL="749300" indent="-284163" algn="l" defTabSz="1300163" rtl="0" eaLnBrk="1" fontAlgn="base" hangingPunct="1">
              <a:spcBef>
                <a:spcPct val="20000"/>
              </a:spcBef>
              <a:spcAft>
                <a:spcPct val="0"/>
              </a:spcAft>
              <a:buChar char="»"/>
              <a:defRPr sz="2500">
                <a:solidFill>
                  <a:schemeClr val="tx1"/>
                </a:solidFill>
                <a:latin typeface="+mj-lt"/>
                <a:cs typeface="+mn-cs"/>
              </a:defRPr>
            </a:lvl5pPr>
            <a:lvl6pPr marL="1206500" indent="-284163" algn="l" defTabSz="1300163" rtl="0" eaLnBrk="1" fontAlgn="base" hangingPunct="1">
              <a:spcBef>
                <a:spcPct val="20000"/>
              </a:spcBef>
              <a:spcAft>
                <a:spcPct val="0"/>
              </a:spcAft>
              <a:buChar char="»"/>
              <a:defRPr sz="2500">
                <a:solidFill>
                  <a:schemeClr val="tx1"/>
                </a:solidFill>
                <a:latin typeface="+mj-lt"/>
                <a:cs typeface="+mn-cs"/>
              </a:defRPr>
            </a:lvl6pPr>
            <a:lvl7pPr marL="1663700" indent="-284163" algn="l" defTabSz="1300163" rtl="0" eaLnBrk="1" fontAlgn="base" hangingPunct="1">
              <a:spcBef>
                <a:spcPct val="20000"/>
              </a:spcBef>
              <a:spcAft>
                <a:spcPct val="0"/>
              </a:spcAft>
              <a:buChar char="»"/>
              <a:defRPr sz="2500">
                <a:solidFill>
                  <a:schemeClr val="tx1"/>
                </a:solidFill>
                <a:latin typeface="+mj-lt"/>
                <a:cs typeface="+mn-cs"/>
              </a:defRPr>
            </a:lvl7pPr>
            <a:lvl8pPr marL="2120900" indent="-284163" algn="l" defTabSz="1300163" rtl="0" eaLnBrk="1" fontAlgn="base" hangingPunct="1">
              <a:spcBef>
                <a:spcPct val="20000"/>
              </a:spcBef>
              <a:spcAft>
                <a:spcPct val="0"/>
              </a:spcAft>
              <a:buChar char="»"/>
              <a:defRPr sz="2500">
                <a:solidFill>
                  <a:schemeClr val="tx1"/>
                </a:solidFill>
                <a:latin typeface="+mj-lt"/>
                <a:cs typeface="+mn-cs"/>
              </a:defRPr>
            </a:lvl8pPr>
            <a:lvl9pPr marL="2578100" indent="-284163" algn="l" defTabSz="1300163" rtl="0" eaLnBrk="1" fontAlgn="base" hangingPunct="1">
              <a:spcBef>
                <a:spcPct val="20000"/>
              </a:spcBef>
              <a:spcAft>
                <a:spcPct val="0"/>
              </a:spcAft>
              <a:buChar char="»"/>
              <a:defRPr sz="2500">
                <a:solidFill>
                  <a:schemeClr val="tx1"/>
                </a:solidFill>
                <a:latin typeface="+mj-lt"/>
                <a:cs typeface="+mn-cs"/>
              </a:defRPr>
            </a:lvl9pPr>
          </a:lstStyle>
          <a:p>
            <a:pPr marL="342900" indent="-342900">
              <a:lnSpc>
                <a:spcPct val="150000"/>
              </a:lnSpc>
              <a:spcBef>
                <a:spcPts val="1200"/>
              </a:spcBef>
              <a:buBlip>
                <a:blip r:embed="rId4"/>
              </a:buBlip>
            </a:pPr>
            <a:r>
              <a:rPr lang="de-DE" altLang="de-DE" sz="2800" b="0" kern="0" dirty="0">
                <a:solidFill>
                  <a:schemeClr val="tx1"/>
                </a:solidFill>
                <a:latin typeface="Times New Roman" panose="02020603050405020304" pitchFamily="18" charset="0"/>
                <a:cs typeface="Times New Roman" panose="02020603050405020304" pitchFamily="18" charset="0"/>
              </a:rPr>
              <a:t>gut </a:t>
            </a:r>
            <a:r>
              <a:rPr lang="de-DE" altLang="de-DE" sz="2800" b="0" kern="0" dirty="0">
                <a:solidFill>
                  <a:srgbClr val="000000"/>
                </a:solidFill>
                <a:latin typeface="Times New Roman"/>
              </a:rPr>
              <a:t>50 historische Gärten in Landesbesitz</a:t>
            </a:r>
          </a:p>
          <a:p>
            <a:pPr marL="342900" indent="-342900">
              <a:lnSpc>
                <a:spcPct val="150000"/>
              </a:lnSpc>
              <a:spcBef>
                <a:spcPts val="1200"/>
              </a:spcBef>
              <a:buBlip>
                <a:blip r:embed="rId4"/>
              </a:buBlip>
            </a:pPr>
            <a:r>
              <a:rPr lang="de-DE" altLang="de-DE" sz="2800" b="0" kern="0" dirty="0">
                <a:solidFill>
                  <a:srgbClr val="000000"/>
                </a:solidFill>
                <a:latin typeface="Times New Roman"/>
              </a:rPr>
              <a:t>davon 9 in der pflegerischen Verantwortung unseres Referates „Historische Gärten“</a:t>
            </a:r>
            <a:endParaRPr lang="de-DE" sz="2800" kern="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F862F0-446A-4168-9FDB-7A62BB6F67C4}"/>
              </a:ext>
            </a:extLst>
          </p:cNvPr>
          <p:cNvSpPr>
            <a:spLocks noGrp="1"/>
          </p:cNvSpPr>
          <p:nvPr>
            <p:ph type="title"/>
          </p:nvPr>
        </p:nvSpPr>
        <p:spPr>
          <a:xfrm>
            <a:off x="974725" y="1204392"/>
            <a:ext cx="11049000" cy="684944"/>
          </a:xfrm>
        </p:spPr>
        <p:txBody>
          <a:bodyPr/>
          <a:lstStyle/>
          <a:p>
            <a:r>
              <a:rPr lang="de-DE" dirty="0"/>
              <a:t>Nachpflanzungen - Ergebnis</a:t>
            </a:r>
          </a:p>
        </p:txBody>
      </p:sp>
      <p:sp>
        <p:nvSpPr>
          <p:cNvPr id="3" name="Inhaltsplatzhalter 2">
            <a:extLst>
              <a:ext uri="{FF2B5EF4-FFF2-40B4-BE49-F238E27FC236}">
                <a16:creationId xmlns:a16="http://schemas.microsoft.com/office/drawing/2014/main" id="{886C3A51-E989-441D-90BC-469ED972D53B}"/>
              </a:ext>
            </a:extLst>
          </p:cNvPr>
          <p:cNvSpPr>
            <a:spLocks noGrp="1"/>
          </p:cNvSpPr>
          <p:nvPr>
            <p:ph sz="half" idx="1"/>
          </p:nvPr>
        </p:nvSpPr>
        <p:spPr>
          <a:xfrm>
            <a:off x="550044" y="1924472"/>
            <a:ext cx="5448300" cy="2806092"/>
          </a:xfrm>
        </p:spPr>
        <p:txBody>
          <a:bodyPr/>
          <a:lstStyle/>
          <a:p>
            <a:pPr marL="914400" lvl="1" indent="-457200">
              <a:lnSpc>
                <a:spcPct val="114000"/>
              </a:lnSpc>
              <a:buBlip>
                <a:blip r:embed="rId3"/>
              </a:buBlip>
            </a:pPr>
            <a:r>
              <a:rPr lang="de-DE" sz="2800" dirty="0"/>
              <a:t>Bambusstab zur Stabilisierung</a:t>
            </a:r>
          </a:p>
          <a:p>
            <a:pPr marL="914400" lvl="1" indent="-457200">
              <a:lnSpc>
                <a:spcPct val="114000"/>
              </a:lnSpc>
              <a:buBlip>
                <a:blip r:embed="rId3"/>
              </a:buBlip>
            </a:pPr>
            <a:r>
              <a:rPr lang="de-DE" sz="2800" dirty="0"/>
              <a:t>je nach Standort Schutzmaßnahmen</a:t>
            </a:r>
          </a:p>
          <a:p>
            <a:pPr marL="914400" lvl="1" indent="-457200">
              <a:lnSpc>
                <a:spcPct val="114000"/>
              </a:lnSpc>
              <a:buBlip>
                <a:blip r:embed="rId3"/>
              </a:buBlip>
            </a:pPr>
            <a:r>
              <a:rPr lang="de-DE" sz="2800" dirty="0"/>
              <a:t>Wässern</a:t>
            </a:r>
          </a:p>
          <a:p>
            <a:pPr marL="914400" lvl="1" indent="-457200">
              <a:lnSpc>
                <a:spcPct val="114000"/>
              </a:lnSpc>
              <a:buBlip>
                <a:blip r:embed="rId3"/>
              </a:buBlip>
            </a:pPr>
            <a:r>
              <a:rPr lang="de-DE" sz="2800" dirty="0"/>
              <a:t>Vermitteln/Erklären</a:t>
            </a:r>
          </a:p>
        </p:txBody>
      </p:sp>
      <p:pic>
        <p:nvPicPr>
          <p:cNvPr id="6" name="Grafik 5">
            <a:extLst>
              <a:ext uri="{FF2B5EF4-FFF2-40B4-BE49-F238E27FC236}">
                <a16:creationId xmlns:a16="http://schemas.microsoft.com/office/drawing/2014/main" id="{E8F94030-2960-42A6-B0BB-282F278A2A3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689"/>
          <a:stretch/>
        </p:blipFill>
        <p:spPr>
          <a:xfrm rot="5400000">
            <a:off x="5973985" y="2908225"/>
            <a:ext cx="7056784" cy="4945262"/>
          </a:xfrm>
          <a:prstGeom prst="rect">
            <a:avLst/>
          </a:prstGeom>
        </p:spPr>
      </p:pic>
      <p:pic>
        <p:nvPicPr>
          <p:cNvPr id="5" name="Grafik 4">
            <a:extLst>
              <a:ext uri="{FF2B5EF4-FFF2-40B4-BE49-F238E27FC236}">
                <a16:creationId xmlns:a16="http://schemas.microsoft.com/office/drawing/2014/main" id="{3B5653E0-DA9C-4D63-825B-86F5F7507C0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670" r="33389" b="12187"/>
          <a:stretch/>
        </p:blipFill>
        <p:spPr>
          <a:xfrm>
            <a:off x="966729" y="4730564"/>
            <a:ext cx="5247639" cy="4178684"/>
          </a:xfrm>
          <a:prstGeom prst="rect">
            <a:avLst/>
          </a:prstGeom>
        </p:spPr>
      </p:pic>
    </p:spTree>
    <p:extLst>
      <p:ext uri="{BB962C8B-B14F-4D97-AF65-F5344CB8AC3E}">
        <p14:creationId xmlns:p14="http://schemas.microsoft.com/office/powerpoint/2010/main" val="825208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F862F0-446A-4168-9FDB-7A62BB6F67C4}"/>
              </a:ext>
            </a:extLst>
          </p:cNvPr>
          <p:cNvSpPr>
            <a:spLocks noGrp="1"/>
          </p:cNvSpPr>
          <p:nvPr>
            <p:ph type="title"/>
          </p:nvPr>
        </p:nvSpPr>
        <p:spPr/>
        <p:txBody>
          <a:bodyPr/>
          <a:lstStyle/>
          <a:p>
            <a:r>
              <a:rPr lang="de-DE" dirty="0"/>
              <a:t>Ausblick</a:t>
            </a:r>
          </a:p>
        </p:txBody>
      </p:sp>
      <p:sp>
        <p:nvSpPr>
          <p:cNvPr id="3" name="Inhaltsplatzhalter 2">
            <a:extLst>
              <a:ext uri="{FF2B5EF4-FFF2-40B4-BE49-F238E27FC236}">
                <a16:creationId xmlns:a16="http://schemas.microsoft.com/office/drawing/2014/main" id="{886C3A51-E989-441D-90BC-469ED972D53B}"/>
              </a:ext>
            </a:extLst>
          </p:cNvPr>
          <p:cNvSpPr>
            <a:spLocks noGrp="1"/>
          </p:cNvSpPr>
          <p:nvPr>
            <p:ph sz="half" idx="1"/>
          </p:nvPr>
        </p:nvSpPr>
        <p:spPr>
          <a:xfrm>
            <a:off x="525736" y="2572544"/>
            <a:ext cx="5448300" cy="2304256"/>
          </a:xfrm>
        </p:spPr>
        <p:txBody>
          <a:bodyPr/>
          <a:lstStyle/>
          <a:p>
            <a:pPr marL="914400" lvl="1" indent="-457200">
              <a:lnSpc>
                <a:spcPct val="114000"/>
              </a:lnSpc>
              <a:buBlip>
                <a:blip r:embed="rId3"/>
              </a:buBlip>
            </a:pPr>
            <a:r>
              <a:rPr lang="de-DE" sz="2800" dirty="0"/>
              <a:t>Evaluation</a:t>
            </a:r>
          </a:p>
          <a:p>
            <a:pPr marL="914400" lvl="1" indent="-457200">
              <a:lnSpc>
                <a:spcPct val="114000"/>
              </a:lnSpc>
              <a:buBlip>
                <a:blip r:embed="rId3"/>
              </a:buBlip>
            </a:pPr>
            <a:r>
              <a:rPr lang="de-DE" sz="2800" dirty="0"/>
              <a:t>Vitalitätsbewertung der Bäume</a:t>
            </a:r>
          </a:p>
          <a:p>
            <a:pPr marL="914400" lvl="1" indent="-457200">
              <a:lnSpc>
                <a:spcPct val="114000"/>
              </a:lnSpc>
              <a:buBlip>
                <a:blip r:embed="rId3"/>
              </a:buBlip>
            </a:pPr>
            <a:r>
              <a:rPr lang="de-DE" sz="2800" dirty="0"/>
              <a:t>Aufgraben und Untersuchen der Wurzelentwicklung</a:t>
            </a:r>
          </a:p>
        </p:txBody>
      </p:sp>
      <p:pic>
        <p:nvPicPr>
          <p:cNvPr id="4" name="Grafik 3">
            <a:extLst>
              <a:ext uri="{FF2B5EF4-FFF2-40B4-BE49-F238E27FC236}">
                <a16:creationId xmlns:a16="http://schemas.microsoft.com/office/drawing/2014/main" id="{C0FC96B3-039E-4057-98BF-2F2C3D62B8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581082" y="2413742"/>
            <a:ext cx="7717270" cy="5154554"/>
          </a:xfrm>
          <a:prstGeom prst="rect">
            <a:avLst/>
          </a:prstGeom>
        </p:spPr>
      </p:pic>
    </p:spTree>
    <p:extLst>
      <p:ext uri="{BB962C8B-B14F-4D97-AF65-F5344CB8AC3E}">
        <p14:creationId xmlns:p14="http://schemas.microsoft.com/office/powerpoint/2010/main" val="2035357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5"/>
          <p:cNvSpPr>
            <a:spLocks noGrp="1" noChangeArrowheads="1"/>
          </p:cNvSpPr>
          <p:nvPr>
            <p:ph type="ftr" sz="quarter" idx="3"/>
          </p:nvPr>
        </p:nvSpPr>
        <p:spPr>
          <a:xfrm>
            <a:off x="971550" y="8405192"/>
            <a:ext cx="5527675" cy="994396"/>
          </a:xfrm>
        </p:spPr>
        <p:txBody>
          <a:bodyPr/>
          <a:lstStyle/>
          <a:p>
            <a:r>
              <a:rPr lang="en-US" altLang="de-DE" sz="2800" b="1" i="1" dirty="0">
                <a:latin typeface="+mj-lt"/>
              </a:rPr>
              <a:t>www.schloesser-und-gaerten.de</a:t>
            </a:r>
          </a:p>
        </p:txBody>
      </p:sp>
      <p:sp>
        <p:nvSpPr>
          <p:cNvPr id="2050" name="Rectangle 2"/>
          <p:cNvSpPr>
            <a:spLocks noGrp="1" noChangeArrowheads="1"/>
          </p:cNvSpPr>
          <p:nvPr>
            <p:ph type="ctrTitle"/>
          </p:nvPr>
        </p:nvSpPr>
        <p:spPr/>
        <p:txBody>
          <a:bodyPr/>
          <a:lstStyle/>
          <a:p>
            <a:pPr algn="r"/>
            <a:br>
              <a:rPr lang="de-DE" altLang="de-DE" dirty="0"/>
            </a:br>
            <a:r>
              <a:rPr lang="de-DE" altLang="de-DE" dirty="0"/>
              <a:t>VIELEN DANK.</a:t>
            </a:r>
          </a:p>
        </p:txBody>
      </p:sp>
    </p:spTree>
    <p:extLst>
      <p:ext uri="{BB962C8B-B14F-4D97-AF65-F5344CB8AC3E}">
        <p14:creationId xmlns:p14="http://schemas.microsoft.com/office/powerpoint/2010/main" val="3602168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F862F0-446A-4168-9FDB-7A62BB6F67C4}"/>
              </a:ext>
            </a:extLst>
          </p:cNvPr>
          <p:cNvSpPr>
            <a:spLocks noGrp="1"/>
          </p:cNvSpPr>
          <p:nvPr>
            <p:ph type="title"/>
          </p:nvPr>
        </p:nvSpPr>
        <p:spPr/>
        <p:txBody>
          <a:bodyPr/>
          <a:lstStyle/>
          <a:p>
            <a:r>
              <a:rPr lang="de-DE" dirty="0"/>
              <a:t>Jungbaumpflege: frühzeitig und kontinuierlich </a:t>
            </a:r>
            <a:br>
              <a:rPr lang="de-DE" dirty="0"/>
            </a:br>
            <a:endParaRPr lang="de-DE" dirty="0"/>
          </a:p>
        </p:txBody>
      </p:sp>
      <p:sp>
        <p:nvSpPr>
          <p:cNvPr id="3" name="Inhaltsplatzhalter 2">
            <a:extLst>
              <a:ext uri="{FF2B5EF4-FFF2-40B4-BE49-F238E27FC236}">
                <a16:creationId xmlns:a16="http://schemas.microsoft.com/office/drawing/2014/main" id="{886C3A51-E989-441D-90BC-469ED972D53B}"/>
              </a:ext>
            </a:extLst>
          </p:cNvPr>
          <p:cNvSpPr>
            <a:spLocks noGrp="1"/>
          </p:cNvSpPr>
          <p:nvPr>
            <p:ph sz="half" idx="1"/>
          </p:nvPr>
        </p:nvSpPr>
        <p:spPr>
          <a:xfrm>
            <a:off x="974725" y="3216275"/>
            <a:ext cx="4015507" cy="5275263"/>
          </a:xfrm>
        </p:spPr>
        <p:txBody>
          <a:bodyPr/>
          <a:lstStyle/>
          <a:p>
            <a:pPr marL="344488" lvl="1" indent="-342900">
              <a:buBlip>
                <a:blip r:embed="rId3"/>
              </a:buBlip>
            </a:pPr>
            <a:r>
              <a:rPr lang="de-DE" dirty="0"/>
              <a:t>Schnitte unter 5cm</a:t>
            </a:r>
          </a:p>
          <a:p>
            <a:pPr marL="344488" lvl="1" indent="-342900">
              <a:buBlip>
                <a:blip r:embed="rId3"/>
              </a:buBlip>
            </a:pPr>
            <a:r>
              <a:rPr lang="de-DE" dirty="0"/>
              <a:t>max. 1/5 der Krone in einem Durchgang</a:t>
            </a:r>
          </a:p>
          <a:p>
            <a:pPr marL="344488" lvl="1" indent="-342900">
              <a:buBlip>
                <a:blip r:embed="rId3"/>
              </a:buBlip>
            </a:pPr>
            <a:r>
              <a:rPr lang="de-DE" dirty="0"/>
              <a:t>Leittrieb freistellen</a:t>
            </a:r>
          </a:p>
          <a:p>
            <a:pPr marL="344488" lvl="1" indent="-342900">
              <a:buBlip>
                <a:blip r:embed="rId3"/>
              </a:buBlip>
            </a:pPr>
            <a:r>
              <a:rPr lang="de-DE" dirty="0"/>
              <a:t>Konkurrenztriebe, Zwiesel etc. entfernen</a:t>
            </a:r>
          </a:p>
          <a:p>
            <a:pPr marL="344488" lvl="1" indent="-342900">
              <a:buBlip>
                <a:blip r:embed="rId3"/>
              </a:buBlip>
            </a:pPr>
            <a:r>
              <a:rPr lang="de-DE" dirty="0"/>
              <a:t>im Frühsommer</a:t>
            </a:r>
          </a:p>
          <a:p>
            <a:pPr marL="344488" lvl="1" indent="-342900">
              <a:buBlip>
                <a:blip r:embed="rId3"/>
              </a:buBlip>
            </a:pPr>
            <a:r>
              <a:rPr lang="de-DE" dirty="0"/>
              <a:t>im regelmäßigen Abstand von 2-4 Jahren</a:t>
            </a:r>
          </a:p>
        </p:txBody>
      </p:sp>
    </p:spTree>
    <p:extLst>
      <p:ext uri="{BB962C8B-B14F-4D97-AF65-F5344CB8AC3E}">
        <p14:creationId xmlns:p14="http://schemas.microsoft.com/office/powerpoint/2010/main" val="1914038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uppieren 28">
            <a:extLst>
              <a:ext uri="{FF2B5EF4-FFF2-40B4-BE49-F238E27FC236}">
                <a16:creationId xmlns:a16="http://schemas.microsoft.com/office/drawing/2014/main" id="{FF0EF96B-B868-4470-8C66-42A24496EF73}"/>
              </a:ext>
            </a:extLst>
          </p:cNvPr>
          <p:cNvGrpSpPr/>
          <p:nvPr/>
        </p:nvGrpSpPr>
        <p:grpSpPr>
          <a:xfrm>
            <a:off x="813124" y="1276400"/>
            <a:ext cx="11408332" cy="7726176"/>
            <a:chOff x="813124" y="1376854"/>
            <a:chExt cx="11408332" cy="7726176"/>
          </a:xfrm>
        </p:grpSpPr>
        <p:sp>
          <p:nvSpPr>
            <p:cNvPr id="9" name="Rectangle 4">
              <a:extLst>
                <a:ext uri="{FF2B5EF4-FFF2-40B4-BE49-F238E27FC236}">
                  <a16:creationId xmlns:a16="http://schemas.microsoft.com/office/drawing/2014/main" id="{CC6FF430-7B3A-4807-9267-AC3288263F17}"/>
                </a:ext>
              </a:extLst>
            </p:cNvPr>
            <p:cNvSpPr txBox="1">
              <a:spLocks noChangeArrowheads="1"/>
            </p:cNvSpPr>
            <p:nvPr/>
          </p:nvSpPr>
          <p:spPr bwMode="auto">
            <a:xfrm>
              <a:off x="951302" y="1406083"/>
              <a:ext cx="5637658" cy="117549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1300163" rtl="0" eaLnBrk="1" fontAlgn="base" hangingPunct="1">
                <a:spcBef>
                  <a:spcPct val="0"/>
                </a:spcBef>
                <a:spcAft>
                  <a:spcPct val="0"/>
                </a:spcAft>
                <a:defRPr sz="4000">
                  <a:solidFill>
                    <a:schemeClr val="accent2"/>
                  </a:solidFill>
                  <a:latin typeface="+mj-lt"/>
                  <a:ea typeface="+mj-ea"/>
                  <a:cs typeface="+mj-cs"/>
                </a:defRPr>
              </a:lvl1pPr>
              <a:lvl2pPr algn="l" defTabSz="1300163" rtl="0" eaLnBrk="1" fontAlgn="base" hangingPunct="1">
                <a:spcBef>
                  <a:spcPct val="0"/>
                </a:spcBef>
                <a:spcAft>
                  <a:spcPct val="0"/>
                </a:spcAft>
                <a:defRPr sz="4000">
                  <a:solidFill>
                    <a:schemeClr val="accent2"/>
                  </a:solidFill>
                  <a:latin typeface="Times New Roman" pitchFamily="18" charset="0"/>
                  <a:cs typeface="Arial" charset="0"/>
                </a:defRPr>
              </a:lvl2pPr>
              <a:lvl3pPr algn="l" defTabSz="1300163" rtl="0" eaLnBrk="1" fontAlgn="base" hangingPunct="1">
                <a:spcBef>
                  <a:spcPct val="0"/>
                </a:spcBef>
                <a:spcAft>
                  <a:spcPct val="0"/>
                </a:spcAft>
                <a:defRPr sz="4000">
                  <a:solidFill>
                    <a:schemeClr val="accent2"/>
                  </a:solidFill>
                  <a:latin typeface="Times New Roman" pitchFamily="18" charset="0"/>
                  <a:cs typeface="Arial" charset="0"/>
                </a:defRPr>
              </a:lvl3pPr>
              <a:lvl4pPr algn="l" defTabSz="1300163" rtl="0" eaLnBrk="1" fontAlgn="base" hangingPunct="1">
                <a:spcBef>
                  <a:spcPct val="0"/>
                </a:spcBef>
                <a:spcAft>
                  <a:spcPct val="0"/>
                </a:spcAft>
                <a:defRPr sz="4000">
                  <a:solidFill>
                    <a:schemeClr val="accent2"/>
                  </a:solidFill>
                  <a:latin typeface="Times New Roman" pitchFamily="18" charset="0"/>
                  <a:cs typeface="Arial" charset="0"/>
                </a:defRPr>
              </a:lvl4pPr>
              <a:lvl5pPr algn="l" defTabSz="1300163" rtl="0" eaLnBrk="1" fontAlgn="base" hangingPunct="1">
                <a:spcBef>
                  <a:spcPct val="0"/>
                </a:spcBef>
                <a:spcAft>
                  <a:spcPct val="0"/>
                </a:spcAft>
                <a:defRPr sz="4000">
                  <a:solidFill>
                    <a:schemeClr val="accent2"/>
                  </a:solidFill>
                  <a:latin typeface="Times New Roman" pitchFamily="18" charset="0"/>
                  <a:cs typeface="Arial" charset="0"/>
                </a:defRPr>
              </a:lvl5pPr>
              <a:lvl6pPr marL="457200" algn="l" defTabSz="1300163" rtl="0" eaLnBrk="1" fontAlgn="base" hangingPunct="1">
                <a:spcBef>
                  <a:spcPct val="0"/>
                </a:spcBef>
                <a:spcAft>
                  <a:spcPct val="0"/>
                </a:spcAft>
                <a:defRPr sz="4000">
                  <a:solidFill>
                    <a:schemeClr val="accent2"/>
                  </a:solidFill>
                  <a:latin typeface="Times New Roman" pitchFamily="18" charset="0"/>
                  <a:cs typeface="Arial" charset="0"/>
                </a:defRPr>
              </a:lvl6pPr>
              <a:lvl7pPr marL="914400" algn="l" defTabSz="1300163" rtl="0" eaLnBrk="1" fontAlgn="base" hangingPunct="1">
                <a:spcBef>
                  <a:spcPct val="0"/>
                </a:spcBef>
                <a:spcAft>
                  <a:spcPct val="0"/>
                </a:spcAft>
                <a:defRPr sz="4000">
                  <a:solidFill>
                    <a:schemeClr val="accent2"/>
                  </a:solidFill>
                  <a:latin typeface="Times New Roman" pitchFamily="18" charset="0"/>
                  <a:cs typeface="Arial" charset="0"/>
                </a:defRPr>
              </a:lvl7pPr>
              <a:lvl8pPr marL="1371600" algn="l" defTabSz="1300163" rtl="0" eaLnBrk="1" fontAlgn="base" hangingPunct="1">
                <a:spcBef>
                  <a:spcPct val="0"/>
                </a:spcBef>
                <a:spcAft>
                  <a:spcPct val="0"/>
                </a:spcAft>
                <a:defRPr sz="4000">
                  <a:solidFill>
                    <a:schemeClr val="accent2"/>
                  </a:solidFill>
                  <a:latin typeface="Times New Roman" pitchFamily="18" charset="0"/>
                  <a:cs typeface="Arial" charset="0"/>
                </a:defRPr>
              </a:lvl8pPr>
              <a:lvl9pPr marL="1828800" algn="l" defTabSz="1300163" rtl="0" eaLnBrk="1" fontAlgn="base" hangingPunct="1">
                <a:spcBef>
                  <a:spcPct val="0"/>
                </a:spcBef>
                <a:spcAft>
                  <a:spcPct val="0"/>
                </a:spcAft>
                <a:defRPr sz="4000">
                  <a:solidFill>
                    <a:schemeClr val="accent2"/>
                  </a:solidFill>
                  <a:latin typeface="Times New Roman" pitchFamily="18" charset="0"/>
                  <a:cs typeface="Arial" charset="0"/>
                </a:defRPr>
              </a:lvl9pPr>
            </a:lstStyle>
            <a:p>
              <a:r>
                <a:rPr lang="de-DE" altLang="de-DE" kern="0" dirty="0"/>
                <a:t>Unsere Gärten</a:t>
              </a:r>
            </a:p>
          </p:txBody>
        </p:sp>
        <p:pic>
          <p:nvPicPr>
            <p:cNvPr id="4" name="Grafik 3">
              <a:extLst>
                <a:ext uri="{FF2B5EF4-FFF2-40B4-BE49-F238E27FC236}">
                  <a16:creationId xmlns:a16="http://schemas.microsoft.com/office/drawing/2014/main" id="{B14BAF59-177D-4D4A-9E2C-1E25E09A5A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107" y="1783449"/>
              <a:ext cx="6271178" cy="7319581"/>
            </a:xfrm>
            <a:prstGeom prst="rect">
              <a:avLst/>
            </a:prstGeom>
          </p:spPr>
        </p:pic>
        <p:pic>
          <p:nvPicPr>
            <p:cNvPr id="10" name="Grafik 9">
              <a:extLst>
                <a:ext uri="{FF2B5EF4-FFF2-40B4-BE49-F238E27FC236}">
                  <a16:creationId xmlns:a16="http://schemas.microsoft.com/office/drawing/2014/main" id="{7F54D8EB-0B22-4DE0-B71E-76881198E268}"/>
                </a:ext>
              </a:extLst>
            </p:cNvPr>
            <p:cNvPicPr>
              <a:picLocks noChangeAspect="1"/>
            </p:cNvPicPr>
            <p:nvPr/>
          </p:nvPicPr>
          <p:blipFill rotWithShape="1">
            <a:blip r:embed="rId4">
              <a:extLst>
                <a:ext uri="{28A0092B-C50C-407E-A947-70E740481C1C}">
                  <a14:useLocalDpi xmlns:a14="http://schemas.microsoft.com/office/drawing/2010/main" val="0"/>
                </a:ext>
              </a:extLst>
            </a:blip>
            <a:srcRect r="22320"/>
            <a:stretch/>
          </p:blipFill>
          <p:spPr>
            <a:xfrm>
              <a:off x="3334048" y="3683016"/>
              <a:ext cx="2205445" cy="844074"/>
            </a:xfrm>
            <a:prstGeom prst="rect">
              <a:avLst/>
            </a:prstGeom>
          </p:spPr>
        </p:pic>
        <p:pic>
          <p:nvPicPr>
            <p:cNvPr id="13" name="Grafik 12">
              <a:extLst>
                <a:ext uri="{FF2B5EF4-FFF2-40B4-BE49-F238E27FC236}">
                  <a16:creationId xmlns:a16="http://schemas.microsoft.com/office/drawing/2014/main" id="{B498E1B2-8EE0-4335-8FDF-9F294F213913}"/>
                </a:ext>
              </a:extLst>
            </p:cNvPr>
            <p:cNvPicPr>
              <a:picLocks noChangeAspect="1"/>
            </p:cNvPicPr>
            <p:nvPr/>
          </p:nvPicPr>
          <p:blipFill rotWithShape="1">
            <a:blip r:embed="rId5">
              <a:extLst>
                <a:ext uri="{28A0092B-C50C-407E-A947-70E740481C1C}">
                  <a14:useLocalDpi xmlns:a14="http://schemas.microsoft.com/office/drawing/2010/main" val="0"/>
                </a:ext>
              </a:extLst>
            </a:blip>
            <a:srcRect r="11951"/>
            <a:stretch/>
          </p:blipFill>
          <p:spPr>
            <a:xfrm>
              <a:off x="5243411" y="1376854"/>
              <a:ext cx="2448272" cy="754731"/>
            </a:xfrm>
            <a:prstGeom prst="rect">
              <a:avLst/>
            </a:prstGeom>
          </p:spPr>
        </p:pic>
        <p:pic>
          <p:nvPicPr>
            <p:cNvPr id="15" name="Grafik 14">
              <a:extLst>
                <a:ext uri="{FF2B5EF4-FFF2-40B4-BE49-F238E27FC236}">
                  <a16:creationId xmlns:a16="http://schemas.microsoft.com/office/drawing/2014/main" id="{69877482-E7EC-4D97-B934-A973856E68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37768" y="1564432"/>
              <a:ext cx="2783688" cy="754732"/>
            </a:xfrm>
            <a:prstGeom prst="rect">
              <a:avLst/>
            </a:prstGeom>
          </p:spPr>
        </p:pic>
        <p:pic>
          <p:nvPicPr>
            <p:cNvPr id="17" name="Grafik 16">
              <a:extLst>
                <a:ext uri="{FF2B5EF4-FFF2-40B4-BE49-F238E27FC236}">
                  <a16:creationId xmlns:a16="http://schemas.microsoft.com/office/drawing/2014/main" id="{2D197DF5-CF30-488B-800A-8DCBCE49B1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75097" y="2704600"/>
              <a:ext cx="3326019" cy="907096"/>
            </a:xfrm>
            <a:prstGeom prst="rect">
              <a:avLst/>
            </a:prstGeom>
          </p:spPr>
        </p:pic>
        <p:pic>
          <p:nvPicPr>
            <p:cNvPr id="19" name="Grafik 18">
              <a:extLst>
                <a:ext uri="{FF2B5EF4-FFF2-40B4-BE49-F238E27FC236}">
                  <a16:creationId xmlns:a16="http://schemas.microsoft.com/office/drawing/2014/main" id="{00299E30-53B1-4069-8F11-AB030DB354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3124" y="5041184"/>
              <a:ext cx="2493478" cy="754731"/>
            </a:xfrm>
            <a:prstGeom prst="rect">
              <a:avLst/>
            </a:prstGeom>
          </p:spPr>
        </p:pic>
        <p:pic>
          <p:nvPicPr>
            <p:cNvPr id="21" name="Grafik 20">
              <a:extLst>
                <a:ext uri="{FF2B5EF4-FFF2-40B4-BE49-F238E27FC236}">
                  <a16:creationId xmlns:a16="http://schemas.microsoft.com/office/drawing/2014/main" id="{DDEE740F-A7A5-4735-9FAF-473BD2D53402}"/>
                </a:ext>
              </a:extLst>
            </p:cNvPr>
            <p:cNvPicPr>
              <a:picLocks noChangeAspect="1"/>
            </p:cNvPicPr>
            <p:nvPr/>
          </p:nvPicPr>
          <p:blipFill rotWithShape="1">
            <a:blip r:embed="rId9">
              <a:extLst>
                <a:ext uri="{28A0092B-C50C-407E-A947-70E740481C1C}">
                  <a14:useLocalDpi xmlns:a14="http://schemas.microsoft.com/office/drawing/2010/main" val="0"/>
                </a:ext>
              </a:extLst>
            </a:blip>
            <a:srcRect r="22725"/>
            <a:stretch/>
          </p:blipFill>
          <p:spPr>
            <a:xfrm>
              <a:off x="1821880" y="5643811"/>
              <a:ext cx="2373750" cy="882110"/>
            </a:xfrm>
            <a:prstGeom prst="rect">
              <a:avLst/>
            </a:prstGeom>
          </p:spPr>
        </p:pic>
        <p:pic>
          <p:nvPicPr>
            <p:cNvPr id="23" name="Grafik 22">
              <a:extLst>
                <a:ext uri="{FF2B5EF4-FFF2-40B4-BE49-F238E27FC236}">
                  <a16:creationId xmlns:a16="http://schemas.microsoft.com/office/drawing/2014/main" id="{E3DAD13B-F150-4447-B4A7-68390F91740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67384" y="6062750"/>
              <a:ext cx="2354072" cy="819566"/>
            </a:xfrm>
            <a:prstGeom prst="rect">
              <a:avLst/>
            </a:prstGeom>
          </p:spPr>
        </p:pic>
        <p:pic>
          <p:nvPicPr>
            <p:cNvPr id="28" name="Grafik 27">
              <a:extLst>
                <a:ext uri="{FF2B5EF4-FFF2-40B4-BE49-F238E27FC236}">
                  <a16:creationId xmlns:a16="http://schemas.microsoft.com/office/drawing/2014/main" id="{C1A5BBB0-6F0C-4A44-BBBC-179D7D1D7C6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57713" y="4527090"/>
              <a:ext cx="1994409" cy="736032"/>
            </a:xfrm>
            <a:prstGeom prst="rect">
              <a:avLst/>
            </a:prstGeom>
          </p:spPr>
        </p:pic>
      </p:grpSp>
      <p:cxnSp>
        <p:nvCxnSpPr>
          <p:cNvPr id="31" name="Gerade Verbindung mit Pfeil 30">
            <a:extLst>
              <a:ext uri="{FF2B5EF4-FFF2-40B4-BE49-F238E27FC236}">
                <a16:creationId xmlns:a16="http://schemas.microsoft.com/office/drawing/2014/main" id="{C4D24B61-4CD1-472E-81C6-370F1DC81DC5}"/>
              </a:ext>
            </a:extLst>
          </p:cNvPr>
          <p:cNvCxnSpPr>
            <a:cxnSpLocks/>
          </p:cNvCxnSpPr>
          <p:nvPr/>
        </p:nvCxnSpPr>
        <p:spPr bwMode="auto">
          <a:xfrm flipH="1">
            <a:off x="8662640" y="2115533"/>
            <a:ext cx="648072" cy="589067"/>
          </a:xfrm>
          <a:prstGeom prst="straightConnector1">
            <a:avLst/>
          </a:prstGeom>
          <a:solidFill>
            <a:schemeClr val="accent1"/>
          </a:solidFill>
          <a:ln w="57150" cap="flat" cmpd="sng" algn="ctr">
            <a:solidFill>
              <a:srgbClr val="A27D46"/>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Gerade Verbindung mit Pfeil 32">
            <a:extLst>
              <a:ext uri="{FF2B5EF4-FFF2-40B4-BE49-F238E27FC236}">
                <a16:creationId xmlns:a16="http://schemas.microsoft.com/office/drawing/2014/main" id="{B7C3EC16-5C80-4A09-8616-29C79A91500D}"/>
              </a:ext>
            </a:extLst>
          </p:cNvPr>
          <p:cNvCxnSpPr>
            <a:cxnSpLocks/>
          </p:cNvCxnSpPr>
          <p:nvPr/>
        </p:nvCxnSpPr>
        <p:spPr bwMode="auto">
          <a:xfrm flipH="1" flipV="1">
            <a:off x="6861892" y="4484379"/>
            <a:ext cx="2997518" cy="1817491"/>
          </a:xfrm>
          <a:prstGeom prst="straightConnector1">
            <a:avLst/>
          </a:prstGeom>
          <a:solidFill>
            <a:schemeClr val="accent1"/>
          </a:solidFill>
          <a:ln w="57150" cap="flat" cmpd="sng" algn="ctr">
            <a:solidFill>
              <a:srgbClr val="A27D46"/>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Gerade Verbindung mit Pfeil 35">
            <a:extLst>
              <a:ext uri="{FF2B5EF4-FFF2-40B4-BE49-F238E27FC236}">
                <a16:creationId xmlns:a16="http://schemas.microsoft.com/office/drawing/2014/main" id="{6B14EB64-F792-4068-A695-35AA1AF5B053}"/>
              </a:ext>
            </a:extLst>
          </p:cNvPr>
          <p:cNvCxnSpPr>
            <a:cxnSpLocks/>
          </p:cNvCxnSpPr>
          <p:nvPr/>
        </p:nvCxnSpPr>
        <p:spPr bwMode="auto">
          <a:xfrm>
            <a:off x="6647476" y="2115533"/>
            <a:ext cx="73177" cy="901599"/>
          </a:xfrm>
          <a:prstGeom prst="straightConnector1">
            <a:avLst/>
          </a:prstGeom>
          <a:solidFill>
            <a:schemeClr val="accent1"/>
          </a:solidFill>
          <a:ln w="57150" cap="flat" cmpd="sng" algn="ctr">
            <a:solidFill>
              <a:srgbClr val="A27D46"/>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Gerade Verbindung mit Pfeil 37">
            <a:extLst>
              <a:ext uri="{FF2B5EF4-FFF2-40B4-BE49-F238E27FC236}">
                <a16:creationId xmlns:a16="http://schemas.microsoft.com/office/drawing/2014/main" id="{71717BE7-D720-4169-B3DF-22EB14E90402}"/>
              </a:ext>
            </a:extLst>
          </p:cNvPr>
          <p:cNvCxnSpPr>
            <a:cxnSpLocks/>
          </p:cNvCxnSpPr>
          <p:nvPr/>
        </p:nvCxnSpPr>
        <p:spPr bwMode="auto">
          <a:xfrm>
            <a:off x="5350272" y="3076600"/>
            <a:ext cx="865253" cy="82661"/>
          </a:xfrm>
          <a:prstGeom prst="straightConnector1">
            <a:avLst/>
          </a:prstGeom>
          <a:solidFill>
            <a:schemeClr val="accent1"/>
          </a:solidFill>
          <a:ln w="57150" cap="flat" cmpd="sng" algn="ctr">
            <a:solidFill>
              <a:srgbClr val="A27D46"/>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Gerade Verbindung mit Pfeil 40">
            <a:extLst>
              <a:ext uri="{FF2B5EF4-FFF2-40B4-BE49-F238E27FC236}">
                <a16:creationId xmlns:a16="http://schemas.microsoft.com/office/drawing/2014/main" id="{945AAC69-DD72-41B0-951D-D9BDA7AC724D}"/>
              </a:ext>
            </a:extLst>
          </p:cNvPr>
          <p:cNvCxnSpPr>
            <a:cxnSpLocks/>
          </p:cNvCxnSpPr>
          <p:nvPr/>
        </p:nvCxnSpPr>
        <p:spPr bwMode="auto">
          <a:xfrm flipV="1">
            <a:off x="5421123" y="3845252"/>
            <a:ext cx="937261" cy="167452"/>
          </a:xfrm>
          <a:prstGeom prst="straightConnector1">
            <a:avLst/>
          </a:prstGeom>
          <a:solidFill>
            <a:schemeClr val="accent1"/>
          </a:solidFill>
          <a:ln w="57150" cap="flat" cmpd="sng" algn="ctr">
            <a:solidFill>
              <a:srgbClr val="A27D46"/>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Gerade Verbindung mit Pfeil 42">
            <a:extLst>
              <a:ext uri="{FF2B5EF4-FFF2-40B4-BE49-F238E27FC236}">
                <a16:creationId xmlns:a16="http://schemas.microsoft.com/office/drawing/2014/main" id="{34EA33A2-E79E-4FD7-AF32-42BBF26529A3}"/>
              </a:ext>
            </a:extLst>
          </p:cNvPr>
          <p:cNvCxnSpPr>
            <a:cxnSpLocks/>
          </p:cNvCxnSpPr>
          <p:nvPr/>
        </p:nvCxnSpPr>
        <p:spPr bwMode="auto">
          <a:xfrm flipV="1">
            <a:off x="5152122" y="4246798"/>
            <a:ext cx="882505" cy="485986"/>
          </a:xfrm>
          <a:prstGeom prst="straightConnector1">
            <a:avLst/>
          </a:prstGeom>
          <a:solidFill>
            <a:schemeClr val="accent1"/>
          </a:solidFill>
          <a:ln w="57150" cap="flat" cmpd="sng" algn="ctr">
            <a:solidFill>
              <a:srgbClr val="A27D46"/>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Gerade Verbindung mit Pfeil 45">
            <a:extLst>
              <a:ext uri="{FF2B5EF4-FFF2-40B4-BE49-F238E27FC236}">
                <a16:creationId xmlns:a16="http://schemas.microsoft.com/office/drawing/2014/main" id="{CB9E7091-E4AE-4F54-ABC5-0F0B733D6B7D}"/>
              </a:ext>
            </a:extLst>
          </p:cNvPr>
          <p:cNvCxnSpPr>
            <a:cxnSpLocks/>
          </p:cNvCxnSpPr>
          <p:nvPr/>
        </p:nvCxnSpPr>
        <p:spPr bwMode="auto">
          <a:xfrm flipV="1">
            <a:off x="4067580" y="4876800"/>
            <a:ext cx="1583611" cy="900416"/>
          </a:xfrm>
          <a:prstGeom prst="straightConnector1">
            <a:avLst/>
          </a:prstGeom>
          <a:solidFill>
            <a:schemeClr val="accent1"/>
          </a:solidFill>
          <a:ln w="57150" cap="flat" cmpd="sng" algn="ctr">
            <a:solidFill>
              <a:srgbClr val="A27D46"/>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 Verbindung mit Pfeil 19">
            <a:extLst>
              <a:ext uri="{FF2B5EF4-FFF2-40B4-BE49-F238E27FC236}">
                <a16:creationId xmlns:a16="http://schemas.microsoft.com/office/drawing/2014/main" id="{E221A79D-3696-4B91-BE05-DD7F8A1816EE}"/>
              </a:ext>
            </a:extLst>
          </p:cNvPr>
          <p:cNvCxnSpPr>
            <a:cxnSpLocks/>
          </p:cNvCxnSpPr>
          <p:nvPr/>
        </p:nvCxnSpPr>
        <p:spPr bwMode="auto">
          <a:xfrm>
            <a:off x="3457869" y="7901136"/>
            <a:ext cx="1028307" cy="0"/>
          </a:xfrm>
          <a:prstGeom prst="straightConnector1">
            <a:avLst/>
          </a:prstGeom>
          <a:solidFill>
            <a:schemeClr val="accent1"/>
          </a:solidFill>
          <a:ln w="57150" cap="flat" cmpd="sng" algn="ctr">
            <a:solidFill>
              <a:srgbClr val="A27D46"/>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Grafik 2">
            <a:extLst>
              <a:ext uri="{FF2B5EF4-FFF2-40B4-BE49-F238E27FC236}">
                <a16:creationId xmlns:a16="http://schemas.microsoft.com/office/drawing/2014/main" id="{7D12DDEB-1A14-404D-A0CE-C32825B63F1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1302" y="7407459"/>
            <a:ext cx="2430780" cy="800100"/>
          </a:xfrm>
          <a:prstGeom prst="rect">
            <a:avLst/>
          </a:prstGeom>
        </p:spPr>
      </p:pic>
      <p:sp>
        <p:nvSpPr>
          <p:cNvPr id="22" name="Rectangle 4">
            <a:extLst>
              <a:ext uri="{FF2B5EF4-FFF2-40B4-BE49-F238E27FC236}">
                <a16:creationId xmlns:a16="http://schemas.microsoft.com/office/drawing/2014/main" id="{D8994BC4-47A7-4A2A-B437-23717D53A027}"/>
              </a:ext>
            </a:extLst>
          </p:cNvPr>
          <p:cNvSpPr txBox="1">
            <a:spLocks noChangeArrowheads="1"/>
          </p:cNvSpPr>
          <p:nvPr/>
        </p:nvSpPr>
        <p:spPr bwMode="auto">
          <a:xfrm>
            <a:off x="9929849" y="2356520"/>
            <a:ext cx="2556284" cy="342411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1300163" rtl="0" eaLnBrk="1" fontAlgn="base" hangingPunct="1">
              <a:spcBef>
                <a:spcPct val="0"/>
              </a:spcBef>
              <a:spcAft>
                <a:spcPct val="0"/>
              </a:spcAft>
              <a:defRPr sz="4000">
                <a:solidFill>
                  <a:schemeClr val="accent2"/>
                </a:solidFill>
                <a:latin typeface="+mj-lt"/>
                <a:ea typeface="+mj-ea"/>
                <a:cs typeface="+mj-cs"/>
              </a:defRPr>
            </a:lvl1pPr>
            <a:lvl2pPr algn="l" defTabSz="1300163" rtl="0" eaLnBrk="1" fontAlgn="base" hangingPunct="1">
              <a:spcBef>
                <a:spcPct val="0"/>
              </a:spcBef>
              <a:spcAft>
                <a:spcPct val="0"/>
              </a:spcAft>
              <a:defRPr sz="4000">
                <a:solidFill>
                  <a:schemeClr val="accent2"/>
                </a:solidFill>
                <a:latin typeface="Times New Roman" pitchFamily="18" charset="0"/>
                <a:cs typeface="Arial" charset="0"/>
              </a:defRPr>
            </a:lvl2pPr>
            <a:lvl3pPr algn="l" defTabSz="1300163" rtl="0" eaLnBrk="1" fontAlgn="base" hangingPunct="1">
              <a:spcBef>
                <a:spcPct val="0"/>
              </a:spcBef>
              <a:spcAft>
                <a:spcPct val="0"/>
              </a:spcAft>
              <a:defRPr sz="4000">
                <a:solidFill>
                  <a:schemeClr val="accent2"/>
                </a:solidFill>
                <a:latin typeface="Times New Roman" pitchFamily="18" charset="0"/>
                <a:cs typeface="Arial" charset="0"/>
              </a:defRPr>
            </a:lvl3pPr>
            <a:lvl4pPr algn="l" defTabSz="1300163" rtl="0" eaLnBrk="1" fontAlgn="base" hangingPunct="1">
              <a:spcBef>
                <a:spcPct val="0"/>
              </a:spcBef>
              <a:spcAft>
                <a:spcPct val="0"/>
              </a:spcAft>
              <a:defRPr sz="4000">
                <a:solidFill>
                  <a:schemeClr val="accent2"/>
                </a:solidFill>
                <a:latin typeface="Times New Roman" pitchFamily="18" charset="0"/>
                <a:cs typeface="Arial" charset="0"/>
              </a:defRPr>
            </a:lvl4pPr>
            <a:lvl5pPr algn="l" defTabSz="1300163" rtl="0" eaLnBrk="1" fontAlgn="base" hangingPunct="1">
              <a:spcBef>
                <a:spcPct val="0"/>
              </a:spcBef>
              <a:spcAft>
                <a:spcPct val="0"/>
              </a:spcAft>
              <a:defRPr sz="4000">
                <a:solidFill>
                  <a:schemeClr val="accent2"/>
                </a:solidFill>
                <a:latin typeface="Times New Roman" pitchFamily="18" charset="0"/>
                <a:cs typeface="Arial" charset="0"/>
              </a:defRPr>
            </a:lvl5pPr>
            <a:lvl6pPr marL="457200" algn="l" defTabSz="1300163" rtl="0" eaLnBrk="1" fontAlgn="base" hangingPunct="1">
              <a:spcBef>
                <a:spcPct val="0"/>
              </a:spcBef>
              <a:spcAft>
                <a:spcPct val="0"/>
              </a:spcAft>
              <a:defRPr sz="4000">
                <a:solidFill>
                  <a:schemeClr val="accent2"/>
                </a:solidFill>
                <a:latin typeface="Times New Roman" pitchFamily="18" charset="0"/>
                <a:cs typeface="Arial" charset="0"/>
              </a:defRPr>
            </a:lvl6pPr>
            <a:lvl7pPr marL="914400" algn="l" defTabSz="1300163" rtl="0" eaLnBrk="1" fontAlgn="base" hangingPunct="1">
              <a:spcBef>
                <a:spcPct val="0"/>
              </a:spcBef>
              <a:spcAft>
                <a:spcPct val="0"/>
              </a:spcAft>
              <a:defRPr sz="4000">
                <a:solidFill>
                  <a:schemeClr val="accent2"/>
                </a:solidFill>
                <a:latin typeface="Times New Roman" pitchFamily="18" charset="0"/>
                <a:cs typeface="Arial" charset="0"/>
              </a:defRPr>
            </a:lvl7pPr>
            <a:lvl8pPr marL="1371600" algn="l" defTabSz="1300163" rtl="0" eaLnBrk="1" fontAlgn="base" hangingPunct="1">
              <a:spcBef>
                <a:spcPct val="0"/>
              </a:spcBef>
              <a:spcAft>
                <a:spcPct val="0"/>
              </a:spcAft>
              <a:defRPr sz="4000">
                <a:solidFill>
                  <a:schemeClr val="accent2"/>
                </a:solidFill>
                <a:latin typeface="Times New Roman" pitchFamily="18" charset="0"/>
                <a:cs typeface="Arial" charset="0"/>
              </a:defRPr>
            </a:lvl8pPr>
            <a:lvl9pPr marL="1828800" algn="l" defTabSz="1300163" rtl="0" eaLnBrk="1" fontAlgn="base" hangingPunct="1">
              <a:spcBef>
                <a:spcPct val="0"/>
              </a:spcBef>
              <a:spcAft>
                <a:spcPct val="0"/>
              </a:spcAft>
              <a:defRPr sz="4000">
                <a:solidFill>
                  <a:schemeClr val="accent2"/>
                </a:solidFill>
                <a:latin typeface="Times New Roman" pitchFamily="18" charset="0"/>
                <a:cs typeface="Arial" charset="0"/>
              </a:defRPr>
            </a:lvl9pPr>
          </a:lstStyle>
          <a:p>
            <a:r>
              <a:rPr lang="de-DE" altLang="de-DE" kern="0" dirty="0"/>
              <a:t>unser Team</a:t>
            </a:r>
          </a:p>
          <a:p>
            <a:pPr marL="3175" lvl="2">
              <a:spcBef>
                <a:spcPct val="20000"/>
              </a:spcBef>
            </a:pPr>
            <a:r>
              <a:rPr lang="de-DE" altLang="de-DE" sz="2000" kern="0" dirty="0">
                <a:solidFill>
                  <a:srgbClr val="000000"/>
                </a:solidFill>
                <a:latin typeface="Times New Roman"/>
                <a:cs typeface="Arial"/>
              </a:rPr>
              <a:t>Landschaftsarchitekten,</a:t>
            </a:r>
          </a:p>
          <a:p>
            <a:pPr marL="3175" lvl="2">
              <a:spcBef>
                <a:spcPct val="20000"/>
              </a:spcBef>
            </a:pPr>
            <a:r>
              <a:rPr lang="de-DE" altLang="de-DE" sz="2000" kern="0" dirty="0">
                <a:solidFill>
                  <a:srgbClr val="000000"/>
                </a:solidFill>
                <a:latin typeface="Times New Roman"/>
                <a:cs typeface="Arial"/>
              </a:rPr>
              <a:t>Gartenhistorikerin,</a:t>
            </a:r>
          </a:p>
          <a:p>
            <a:pPr marL="3175" lvl="2">
              <a:spcBef>
                <a:spcPct val="20000"/>
              </a:spcBef>
            </a:pPr>
            <a:r>
              <a:rPr lang="de-DE" altLang="de-DE" sz="2000" kern="0" dirty="0">
                <a:solidFill>
                  <a:srgbClr val="000000"/>
                </a:solidFill>
                <a:latin typeface="Times New Roman"/>
                <a:cs typeface="Arial"/>
              </a:rPr>
              <a:t>Forstwissenschaftlerin,</a:t>
            </a:r>
          </a:p>
          <a:p>
            <a:pPr marL="3175" lvl="2">
              <a:spcBef>
                <a:spcPct val="20000"/>
              </a:spcBef>
            </a:pPr>
            <a:r>
              <a:rPr lang="de-DE" altLang="de-DE" sz="2000" kern="0" dirty="0" err="1">
                <a:solidFill>
                  <a:srgbClr val="000000"/>
                </a:solidFill>
                <a:latin typeface="Times New Roman"/>
                <a:cs typeface="Arial"/>
              </a:rPr>
              <a:t>Arboristin</a:t>
            </a:r>
            <a:r>
              <a:rPr lang="de-DE" altLang="de-DE" sz="2000" kern="0" dirty="0">
                <a:solidFill>
                  <a:srgbClr val="000000"/>
                </a:solidFill>
                <a:latin typeface="Times New Roman"/>
                <a:cs typeface="Arial"/>
              </a:rPr>
              <a:t>, Gärtner</a:t>
            </a:r>
          </a:p>
          <a:p>
            <a:pPr marL="3175" lvl="2">
              <a:spcBef>
                <a:spcPct val="20000"/>
              </a:spcBef>
            </a:pPr>
            <a:r>
              <a:rPr lang="de-DE" altLang="de-DE" i="1" kern="0" dirty="0">
                <a:solidFill>
                  <a:srgbClr val="FF0000"/>
                </a:solidFill>
              </a:rPr>
              <a:t>wir suchen Verstärkung</a:t>
            </a:r>
            <a:endParaRPr lang="de-DE" altLang="de-DE" i="1" kern="0" dirty="0">
              <a:solidFill>
                <a:srgbClr val="FF0000"/>
              </a:solidFill>
              <a:latin typeface="Times New Roman"/>
              <a:cs typeface="Arial"/>
            </a:endParaRPr>
          </a:p>
        </p:txBody>
      </p:sp>
    </p:spTree>
    <p:extLst>
      <p:ext uri="{BB962C8B-B14F-4D97-AF65-F5344CB8AC3E}">
        <p14:creationId xmlns:p14="http://schemas.microsoft.com/office/powerpoint/2010/main" val="208054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type="title"/>
          </p:nvPr>
        </p:nvSpPr>
        <p:spPr>
          <a:xfrm>
            <a:off x="971550" y="1375234"/>
            <a:ext cx="6682978" cy="682724"/>
          </a:xfrm>
        </p:spPr>
        <p:txBody>
          <a:bodyPr/>
          <a:lstStyle/>
          <a:p>
            <a:r>
              <a:rPr lang="de-DE" altLang="de-DE" dirty="0"/>
              <a:t>Die Situation</a:t>
            </a:r>
          </a:p>
        </p:txBody>
      </p:sp>
      <p:pic>
        <p:nvPicPr>
          <p:cNvPr id="7" name="Grafik 6">
            <a:extLst>
              <a:ext uri="{FF2B5EF4-FFF2-40B4-BE49-F238E27FC236}">
                <a16:creationId xmlns:a16="http://schemas.microsoft.com/office/drawing/2014/main" id="{4626007F-8DD1-4ED7-990D-B77892D76B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035" t="19156" r="12038" b="4879"/>
          <a:stretch/>
        </p:blipFill>
        <p:spPr>
          <a:xfrm>
            <a:off x="7654528" y="2214273"/>
            <a:ext cx="4375547" cy="6550959"/>
          </a:xfrm>
          <a:prstGeom prst="rect">
            <a:avLst/>
          </a:prstGeom>
        </p:spPr>
      </p:pic>
      <p:sp>
        <p:nvSpPr>
          <p:cNvPr id="8" name="Inhaltsplatzhalter 9">
            <a:extLst>
              <a:ext uri="{FF2B5EF4-FFF2-40B4-BE49-F238E27FC236}">
                <a16:creationId xmlns:a16="http://schemas.microsoft.com/office/drawing/2014/main" id="{55217F06-D333-448C-9A4F-4E17724059BE}"/>
              </a:ext>
            </a:extLst>
          </p:cNvPr>
          <p:cNvSpPr txBox="1">
            <a:spLocks/>
          </p:cNvSpPr>
          <p:nvPr/>
        </p:nvSpPr>
        <p:spPr bwMode="auto">
          <a:xfrm>
            <a:off x="974724" y="2284512"/>
            <a:ext cx="6535787" cy="6696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1300163" rtl="0" eaLnBrk="1" fontAlgn="base" hangingPunct="1">
              <a:spcBef>
                <a:spcPct val="0"/>
              </a:spcBef>
              <a:spcAft>
                <a:spcPct val="0"/>
              </a:spcAft>
              <a:defRPr sz="2100" b="1">
                <a:solidFill>
                  <a:schemeClr val="accent2"/>
                </a:solidFill>
                <a:latin typeface="+mn-lt"/>
                <a:ea typeface="+mn-ea"/>
                <a:cs typeface="+mn-cs"/>
              </a:defRPr>
            </a:lvl1pPr>
            <a:lvl2pPr marL="1588" algn="l" defTabSz="1300163" rtl="0" eaLnBrk="1" fontAlgn="base" hangingPunct="1">
              <a:spcBef>
                <a:spcPct val="20000"/>
              </a:spcBef>
              <a:spcAft>
                <a:spcPct val="0"/>
              </a:spcAft>
              <a:defRPr sz="2500">
                <a:solidFill>
                  <a:schemeClr val="tx1"/>
                </a:solidFill>
                <a:latin typeface="+mj-lt"/>
                <a:cs typeface="+mn-cs"/>
              </a:defRPr>
            </a:lvl2pPr>
            <a:lvl3pPr marL="180975" indent="-177800" algn="l" defTabSz="1300163" rtl="0" eaLnBrk="1" fontAlgn="base" hangingPunct="1">
              <a:spcBef>
                <a:spcPct val="20000"/>
              </a:spcBef>
              <a:spcAft>
                <a:spcPct val="0"/>
              </a:spcAft>
              <a:buChar char="•"/>
              <a:defRPr sz="2500">
                <a:solidFill>
                  <a:schemeClr val="tx1"/>
                </a:solidFill>
                <a:latin typeface="+mj-lt"/>
                <a:cs typeface="+mn-cs"/>
              </a:defRPr>
            </a:lvl3pPr>
            <a:lvl4pPr marL="463550" indent="-280988" algn="l" defTabSz="1300163" rtl="0" eaLnBrk="1" fontAlgn="base" hangingPunct="1">
              <a:spcBef>
                <a:spcPct val="20000"/>
              </a:spcBef>
              <a:spcAft>
                <a:spcPct val="0"/>
              </a:spcAft>
              <a:buAutoNum type="arabicPeriod"/>
              <a:defRPr sz="2500">
                <a:solidFill>
                  <a:schemeClr val="tx1"/>
                </a:solidFill>
                <a:latin typeface="+mj-lt"/>
                <a:cs typeface="+mn-cs"/>
              </a:defRPr>
            </a:lvl4pPr>
            <a:lvl5pPr marL="749300" indent="-284163" algn="l" defTabSz="1300163" rtl="0" eaLnBrk="1" fontAlgn="base" hangingPunct="1">
              <a:spcBef>
                <a:spcPct val="20000"/>
              </a:spcBef>
              <a:spcAft>
                <a:spcPct val="0"/>
              </a:spcAft>
              <a:buChar char="»"/>
              <a:defRPr sz="2500">
                <a:solidFill>
                  <a:schemeClr val="tx1"/>
                </a:solidFill>
                <a:latin typeface="+mj-lt"/>
                <a:cs typeface="+mn-cs"/>
              </a:defRPr>
            </a:lvl5pPr>
            <a:lvl6pPr marL="1206500" indent="-284163" algn="l" defTabSz="1300163" rtl="0" eaLnBrk="1" fontAlgn="base" hangingPunct="1">
              <a:spcBef>
                <a:spcPct val="20000"/>
              </a:spcBef>
              <a:spcAft>
                <a:spcPct val="0"/>
              </a:spcAft>
              <a:buChar char="»"/>
              <a:defRPr sz="2500">
                <a:solidFill>
                  <a:schemeClr val="tx1"/>
                </a:solidFill>
                <a:latin typeface="+mj-lt"/>
                <a:cs typeface="+mn-cs"/>
              </a:defRPr>
            </a:lvl6pPr>
            <a:lvl7pPr marL="1663700" indent="-284163" algn="l" defTabSz="1300163" rtl="0" eaLnBrk="1" fontAlgn="base" hangingPunct="1">
              <a:spcBef>
                <a:spcPct val="20000"/>
              </a:spcBef>
              <a:spcAft>
                <a:spcPct val="0"/>
              </a:spcAft>
              <a:buChar char="»"/>
              <a:defRPr sz="2500">
                <a:solidFill>
                  <a:schemeClr val="tx1"/>
                </a:solidFill>
                <a:latin typeface="+mj-lt"/>
                <a:cs typeface="+mn-cs"/>
              </a:defRPr>
            </a:lvl7pPr>
            <a:lvl8pPr marL="2120900" indent="-284163" algn="l" defTabSz="1300163" rtl="0" eaLnBrk="1" fontAlgn="base" hangingPunct="1">
              <a:spcBef>
                <a:spcPct val="20000"/>
              </a:spcBef>
              <a:spcAft>
                <a:spcPct val="0"/>
              </a:spcAft>
              <a:buChar char="»"/>
              <a:defRPr sz="2500">
                <a:solidFill>
                  <a:schemeClr val="tx1"/>
                </a:solidFill>
                <a:latin typeface="+mj-lt"/>
                <a:cs typeface="+mn-cs"/>
              </a:defRPr>
            </a:lvl8pPr>
            <a:lvl9pPr marL="2578100" indent="-284163" algn="l" defTabSz="1300163" rtl="0" eaLnBrk="1" fontAlgn="base" hangingPunct="1">
              <a:spcBef>
                <a:spcPct val="20000"/>
              </a:spcBef>
              <a:spcAft>
                <a:spcPct val="0"/>
              </a:spcAft>
              <a:buChar char="»"/>
              <a:defRPr sz="2500">
                <a:solidFill>
                  <a:schemeClr val="tx1"/>
                </a:solidFill>
                <a:latin typeface="+mj-lt"/>
                <a:cs typeface="+mn-cs"/>
              </a:defRPr>
            </a:lvl9pPr>
          </a:lstStyle>
          <a:p>
            <a:pPr marL="342900" indent="-342900">
              <a:lnSpc>
                <a:spcPct val="150000"/>
              </a:lnSpc>
              <a:spcBef>
                <a:spcPts val="1200"/>
              </a:spcBef>
              <a:buFontTx/>
              <a:buBlip>
                <a:blip r:embed="rId4"/>
              </a:buBlip>
            </a:pPr>
            <a:r>
              <a:rPr lang="de-DE" sz="2500" b="0" kern="0" dirty="0">
                <a:solidFill>
                  <a:schemeClr val="tx1"/>
                </a:solidFill>
                <a:latin typeface="Times New Roman" panose="02020603050405020304" pitchFamily="18" charset="0"/>
                <a:cs typeface="Times New Roman" panose="02020603050405020304" pitchFamily="18" charset="0"/>
              </a:rPr>
              <a:t>Stress durch Trockenheit und Hitze</a:t>
            </a:r>
          </a:p>
          <a:p>
            <a:pPr marL="342900" indent="-342900">
              <a:lnSpc>
                <a:spcPct val="150000"/>
              </a:lnSpc>
              <a:spcBef>
                <a:spcPts val="1200"/>
              </a:spcBef>
              <a:buBlip>
                <a:blip r:embed="rId4"/>
              </a:buBlip>
            </a:pPr>
            <a:r>
              <a:rPr lang="de-DE" sz="2500" b="0" kern="0" dirty="0">
                <a:solidFill>
                  <a:schemeClr val="tx1"/>
                </a:solidFill>
                <a:latin typeface="Times New Roman" panose="02020603050405020304" pitchFamily="18" charset="0"/>
                <a:cs typeface="Times New Roman" panose="02020603050405020304" pitchFamily="18" charset="0"/>
              </a:rPr>
              <a:t>Massiver Vitalitätsrückgang</a:t>
            </a:r>
          </a:p>
          <a:p>
            <a:pPr marL="342900" indent="-342900">
              <a:lnSpc>
                <a:spcPct val="150000"/>
              </a:lnSpc>
              <a:spcBef>
                <a:spcPts val="1200"/>
              </a:spcBef>
              <a:buFontTx/>
              <a:buBlip>
                <a:blip r:embed="rId4"/>
              </a:buBlip>
            </a:pPr>
            <a:r>
              <a:rPr lang="de-DE" sz="2500" b="0" kern="0" dirty="0">
                <a:solidFill>
                  <a:schemeClr val="tx1"/>
                </a:solidFill>
                <a:latin typeface="Times New Roman" panose="02020603050405020304" pitchFamily="18" charset="0"/>
                <a:cs typeface="Times New Roman" panose="02020603050405020304" pitchFamily="18" charset="0"/>
              </a:rPr>
              <a:t>Veränderte (beschleunigte) Pilz-Wirt-Interaktion</a:t>
            </a:r>
          </a:p>
          <a:p>
            <a:pPr marL="342900" indent="-342900">
              <a:lnSpc>
                <a:spcPct val="150000"/>
              </a:lnSpc>
              <a:spcBef>
                <a:spcPts val="1200"/>
              </a:spcBef>
              <a:buFontTx/>
              <a:buBlip>
                <a:blip r:embed="rId4"/>
              </a:buBlip>
            </a:pPr>
            <a:r>
              <a:rPr lang="de-DE" sz="2500" b="0" kern="0" dirty="0">
                <a:solidFill>
                  <a:schemeClr val="tx1"/>
                </a:solidFill>
                <a:latin typeface="Times New Roman" panose="02020603050405020304" pitchFamily="18" charset="0"/>
                <a:cs typeface="Times New Roman" panose="02020603050405020304" pitchFamily="18" charset="0"/>
              </a:rPr>
              <a:t>Neue Krankheitserreger</a:t>
            </a:r>
          </a:p>
          <a:p>
            <a:pPr marL="342900" indent="-342900">
              <a:lnSpc>
                <a:spcPct val="150000"/>
              </a:lnSpc>
              <a:spcBef>
                <a:spcPts val="1200"/>
              </a:spcBef>
              <a:buFontTx/>
              <a:buBlip>
                <a:blip r:embed="rId4"/>
              </a:buBlip>
            </a:pPr>
            <a:r>
              <a:rPr lang="de-DE" sz="2500" b="0" kern="0" dirty="0">
                <a:solidFill>
                  <a:schemeClr val="tx1"/>
                </a:solidFill>
                <a:latin typeface="Times New Roman" panose="02020603050405020304" pitchFamily="18" charset="0"/>
                <a:cs typeface="Times New Roman" panose="02020603050405020304" pitchFamily="18" charset="0"/>
              </a:rPr>
              <a:t>Immer kürzere Reaktionszeiten: Abhilfe oft nicht mehr möglich</a:t>
            </a:r>
          </a:p>
          <a:p>
            <a:pPr marL="342900" indent="-342900">
              <a:lnSpc>
                <a:spcPct val="150000"/>
              </a:lnSpc>
              <a:spcBef>
                <a:spcPts val="1200"/>
              </a:spcBef>
              <a:buFontTx/>
              <a:buBlip>
                <a:blip r:embed="rId4"/>
              </a:buBlip>
            </a:pPr>
            <a:r>
              <a:rPr lang="de-DE" sz="2500" b="0" kern="0" dirty="0">
                <a:solidFill>
                  <a:schemeClr val="tx1"/>
                </a:solidFill>
                <a:latin typeface="Times New Roman" panose="02020603050405020304" pitchFamily="18" charset="0"/>
                <a:cs typeface="Times New Roman" panose="02020603050405020304" pitchFamily="18" charset="0"/>
              </a:rPr>
              <a:t>Verlust von Altbäumen</a:t>
            </a:r>
          </a:p>
          <a:p>
            <a:pPr marL="342900" indent="-342900">
              <a:lnSpc>
                <a:spcPct val="150000"/>
              </a:lnSpc>
              <a:spcBef>
                <a:spcPts val="1200"/>
              </a:spcBef>
              <a:buBlip>
                <a:blip r:embed="rId4"/>
              </a:buBlip>
            </a:pPr>
            <a:r>
              <a:rPr lang="de-DE" sz="2500" b="0" dirty="0">
                <a:solidFill>
                  <a:schemeClr val="tx1"/>
                </a:solidFill>
                <a:latin typeface="Times New Roman" panose="02020603050405020304" pitchFamily="18" charset="0"/>
                <a:cs typeface="Times New Roman" panose="02020603050405020304" pitchFamily="18" charset="0"/>
              </a:rPr>
              <a:t>Oft brechen ganze Bestände weg, oder einzelne Baumarten fallen aus</a:t>
            </a:r>
            <a:endParaRPr lang="de-DE" sz="2500" b="0" kern="0" dirty="0">
              <a:solidFill>
                <a:schemeClr val="tx1"/>
              </a:solidFill>
              <a:latin typeface="Times New Roman" panose="02020603050405020304" pitchFamily="18" charset="0"/>
              <a:cs typeface="Times New Roman" panose="02020603050405020304" pitchFamily="18" charset="0"/>
            </a:endParaRPr>
          </a:p>
          <a:p>
            <a:endParaRPr lang="de-DE" kern="0" dirty="0"/>
          </a:p>
          <a:p>
            <a:pPr marL="342900" indent="-342900">
              <a:buFontTx/>
              <a:buBlip>
                <a:blip r:embed="rId4"/>
              </a:buBlip>
            </a:pPr>
            <a:endParaRPr lang="de-DE" kern="0" dirty="0"/>
          </a:p>
        </p:txBody>
      </p:sp>
    </p:spTree>
    <p:extLst>
      <p:ext uri="{BB962C8B-B14F-4D97-AF65-F5344CB8AC3E}">
        <p14:creationId xmlns:p14="http://schemas.microsoft.com/office/powerpoint/2010/main" val="522130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type="title"/>
          </p:nvPr>
        </p:nvSpPr>
        <p:spPr>
          <a:xfrm>
            <a:off x="971550" y="1375234"/>
            <a:ext cx="6682978" cy="682724"/>
          </a:xfrm>
        </p:spPr>
        <p:txBody>
          <a:bodyPr/>
          <a:lstStyle/>
          <a:p>
            <a:r>
              <a:rPr lang="de-DE" altLang="de-DE" dirty="0"/>
              <a:t>Unsere Aufgabe</a:t>
            </a:r>
          </a:p>
        </p:txBody>
      </p:sp>
      <p:pic>
        <p:nvPicPr>
          <p:cNvPr id="7" name="Grafik 6">
            <a:extLst>
              <a:ext uri="{FF2B5EF4-FFF2-40B4-BE49-F238E27FC236}">
                <a16:creationId xmlns:a16="http://schemas.microsoft.com/office/drawing/2014/main" id="{4626007F-8DD1-4ED7-990D-B77892D76B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2376" y="2391921"/>
            <a:ext cx="4087698" cy="6120000"/>
          </a:xfrm>
          <a:prstGeom prst="rect">
            <a:avLst/>
          </a:prstGeom>
        </p:spPr>
      </p:pic>
      <p:sp>
        <p:nvSpPr>
          <p:cNvPr id="8" name="Inhaltsplatzhalter 9">
            <a:extLst>
              <a:ext uri="{FF2B5EF4-FFF2-40B4-BE49-F238E27FC236}">
                <a16:creationId xmlns:a16="http://schemas.microsoft.com/office/drawing/2014/main" id="{55217F06-D333-448C-9A4F-4E17724059BE}"/>
              </a:ext>
            </a:extLst>
          </p:cNvPr>
          <p:cNvSpPr txBox="1">
            <a:spLocks/>
          </p:cNvSpPr>
          <p:nvPr/>
        </p:nvSpPr>
        <p:spPr bwMode="auto">
          <a:xfrm>
            <a:off x="974724" y="2391921"/>
            <a:ext cx="6535788" cy="6099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1300163" rtl="0" eaLnBrk="1" fontAlgn="base" hangingPunct="1">
              <a:spcBef>
                <a:spcPct val="0"/>
              </a:spcBef>
              <a:spcAft>
                <a:spcPct val="0"/>
              </a:spcAft>
              <a:defRPr sz="2100" b="1">
                <a:solidFill>
                  <a:schemeClr val="accent2"/>
                </a:solidFill>
                <a:latin typeface="+mn-lt"/>
                <a:ea typeface="+mn-ea"/>
                <a:cs typeface="+mn-cs"/>
              </a:defRPr>
            </a:lvl1pPr>
            <a:lvl2pPr marL="1588" algn="l" defTabSz="1300163" rtl="0" eaLnBrk="1" fontAlgn="base" hangingPunct="1">
              <a:spcBef>
                <a:spcPct val="20000"/>
              </a:spcBef>
              <a:spcAft>
                <a:spcPct val="0"/>
              </a:spcAft>
              <a:defRPr sz="2500">
                <a:solidFill>
                  <a:schemeClr val="tx1"/>
                </a:solidFill>
                <a:latin typeface="+mj-lt"/>
                <a:cs typeface="+mn-cs"/>
              </a:defRPr>
            </a:lvl2pPr>
            <a:lvl3pPr marL="180975" indent="-177800" algn="l" defTabSz="1300163" rtl="0" eaLnBrk="1" fontAlgn="base" hangingPunct="1">
              <a:spcBef>
                <a:spcPct val="20000"/>
              </a:spcBef>
              <a:spcAft>
                <a:spcPct val="0"/>
              </a:spcAft>
              <a:buChar char="•"/>
              <a:defRPr sz="2500">
                <a:solidFill>
                  <a:schemeClr val="tx1"/>
                </a:solidFill>
                <a:latin typeface="+mj-lt"/>
                <a:cs typeface="+mn-cs"/>
              </a:defRPr>
            </a:lvl3pPr>
            <a:lvl4pPr marL="463550" indent="-280988" algn="l" defTabSz="1300163" rtl="0" eaLnBrk="1" fontAlgn="base" hangingPunct="1">
              <a:spcBef>
                <a:spcPct val="20000"/>
              </a:spcBef>
              <a:spcAft>
                <a:spcPct val="0"/>
              </a:spcAft>
              <a:buAutoNum type="arabicPeriod"/>
              <a:defRPr sz="2500">
                <a:solidFill>
                  <a:schemeClr val="tx1"/>
                </a:solidFill>
                <a:latin typeface="+mj-lt"/>
                <a:cs typeface="+mn-cs"/>
              </a:defRPr>
            </a:lvl4pPr>
            <a:lvl5pPr marL="749300" indent="-284163" algn="l" defTabSz="1300163" rtl="0" eaLnBrk="1" fontAlgn="base" hangingPunct="1">
              <a:spcBef>
                <a:spcPct val="20000"/>
              </a:spcBef>
              <a:spcAft>
                <a:spcPct val="0"/>
              </a:spcAft>
              <a:buChar char="»"/>
              <a:defRPr sz="2500">
                <a:solidFill>
                  <a:schemeClr val="tx1"/>
                </a:solidFill>
                <a:latin typeface="+mj-lt"/>
                <a:cs typeface="+mn-cs"/>
              </a:defRPr>
            </a:lvl5pPr>
            <a:lvl6pPr marL="1206500" indent="-284163" algn="l" defTabSz="1300163" rtl="0" eaLnBrk="1" fontAlgn="base" hangingPunct="1">
              <a:spcBef>
                <a:spcPct val="20000"/>
              </a:spcBef>
              <a:spcAft>
                <a:spcPct val="0"/>
              </a:spcAft>
              <a:buChar char="»"/>
              <a:defRPr sz="2500">
                <a:solidFill>
                  <a:schemeClr val="tx1"/>
                </a:solidFill>
                <a:latin typeface="+mj-lt"/>
                <a:cs typeface="+mn-cs"/>
              </a:defRPr>
            </a:lvl6pPr>
            <a:lvl7pPr marL="1663700" indent="-284163" algn="l" defTabSz="1300163" rtl="0" eaLnBrk="1" fontAlgn="base" hangingPunct="1">
              <a:spcBef>
                <a:spcPct val="20000"/>
              </a:spcBef>
              <a:spcAft>
                <a:spcPct val="0"/>
              </a:spcAft>
              <a:buChar char="»"/>
              <a:defRPr sz="2500">
                <a:solidFill>
                  <a:schemeClr val="tx1"/>
                </a:solidFill>
                <a:latin typeface="+mj-lt"/>
                <a:cs typeface="+mn-cs"/>
              </a:defRPr>
            </a:lvl7pPr>
            <a:lvl8pPr marL="2120900" indent="-284163" algn="l" defTabSz="1300163" rtl="0" eaLnBrk="1" fontAlgn="base" hangingPunct="1">
              <a:spcBef>
                <a:spcPct val="20000"/>
              </a:spcBef>
              <a:spcAft>
                <a:spcPct val="0"/>
              </a:spcAft>
              <a:buChar char="»"/>
              <a:defRPr sz="2500">
                <a:solidFill>
                  <a:schemeClr val="tx1"/>
                </a:solidFill>
                <a:latin typeface="+mj-lt"/>
                <a:cs typeface="+mn-cs"/>
              </a:defRPr>
            </a:lvl8pPr>
            <a:lvl9pPr marL="2578100" indent="-284163" algn="l" defTabSz="1300163" rtl="0" eaLnBrk="1" fontAlgn="base" hangingPunct="1">
              <a:spcBef>
                <a:spcPct val="20000"/>
              </a:spcBef>
              <a:spcAft>
                <a:spcPct val="0"/>
              </a:spcAft>
              <a:buChar char="»"/>
              <a:defRPr sz="2500">
                <a:solidFill>
                  <a:schemeClr val="tx1"/>
                </a:solidFill>
                <a:latin typeface="+mj-lt"/>
                <a:cs typeface="+mn-cs"/>
              </a:defRPr>
            </a:lvl9pPr>
          </a:lstStyle>
          <a:p>
            <a:pPr marL="342900" indent="-342900">
              <a:lnSpc>
                <a:spcPct val="150000"/>
              </a:lnSpc>
              <a:buFontTx/>
              <a:buBlip>
                <a:blip r:embed="rId4"/>
              </a:buBlip>
            </a:pPr>
            <a:r>
              <a:rPr lang="de-DE" sz="2500" b="0" kern="0" dirty="0">
                <a:solidFill>
                  <a:schemeClr val="tx1"/>
                </a:solidFill>
                <a:latin typeface="Times New Roman" panose="02020603050405020304" pitchFamily="18" charset="0"/>
                <a:cs typeface="Times New Roman" panose="02020603050405020304" pitchFamily="18" charset="0"/>
              </a:rPr>
              <a:t>Erhalt von Altbäumen (historische Substanz)</a:t>
            </a:r>
          </a:p>
          <a:p>
            <a:pPr marL="342900" indent="-342900">
              <a:lnSpc>
                <a:spcPct val="150000"/>
              </a:lnSpc>
              <a:buFontTx/>
              <a:buBlip>
                <a:blip r:embed="rId4"/>
              </a:buBlip>
            </a:pPr>
            <a:endParaRPr lang="de-DE" sz="2500" b="0" kern="0" dirty="0">
              <a:solidFill>
                <a:schemeClr val="tx1"/>
              </a:solidFill>
              <a:latin typeface="Times New Roman" panose="02020603050405020304" pitchFamily="18" charset="0"/>
              <a:cs typeface="Times New Roman" panose="02020603050405020304" pitchFamily="18" charset="0"/>
            </a:endParaRPr>
          </a:p>
          <a:p>
            <a:pPr marL="342900" indent="-342900">
              <a:lnSpc>
                <a:spcPct val="150000"/>
              </a:lnSpc>
              <a:buFontTx/>
              <a:buBlip>
                <a:blip r:embed="rId4"/>
              </a:buBlip>
            </a:pPr>
            <a:r>
              <a:rPr lang="de-DE" sz="2500" b="0" kern="0" dirty="0">
                <a:solidFill>
                  <a:schemeClr val="tx1"/>
                </a:solidFill>
                <a:latin typeface="Times New Roman" panose="02020603050405020304" pitchFamily="18" charset="0"/>
                <a:cs typeface="Times New Roman" panose="02020603050405020304" pitchFamily="18" charset="0"/>
              </a:rPr>
              <a:t>Erhalt des Bildes (der Gestaltungsidee)</a:t>
            </a:r>
          </a:p>
          <a:p>
            <a:pPr marL="342900" indent="-342900">
              <a:lnSpc>
                <a:spcPct val="150000"/>
              </a:lnSpc>
              <a:buFontTx/>
              <a:buBlip>
                <a:blip r:embed="rId4"/>
              </a:buBlip>
            </a:pPr>
            <a:endParaRPr lang="de-DE" sz="2500" b="0" kern="0" dirty="0">
              <a:solidFill>
                <a:schemeClr val="tx1"/>
              </a:solidFill>
              <a:latin typeface="Times New Roman" panose="02020603050405020304" pitchFamily="18" charset="0"/>
              <a:cs typeface="Times New Roman" panose="02020603050405020304" pitchFamily="18" charset="0"/>
            </a:endParaRPr>
          </a:p>
          <a:p>
            <a:pPr marL="342900" indent="-342900">
              <a:lnSpc>
                <a:spcPct val="150000"/>
              </a:lnSpc>
              <a:buFontTx/>
              <a:buBlip>
                <a:blip r:embed="rId4"/>
              </a:buBlip>
            </a:pPr>
            <a:r>
              <a:rPr lang="de-DE" sz="2500" b="0" kern="0" dirty="0">
                <a:solidFill>
                  <a:schemeClr val="tx1"/>
                </a:solidFill>
                <a:latin typeface="Times New Roman" panose="02020603050405020304" pitchFamily="18" charset="0"/>
                <a:cs typeface="Times New Roman" panose="02020603050405020304" pitchFamily="18" charset="0"/>
              </a:rPr>
              <a:t>Erhalt des Gartens als funktionierendes System (Kontinuität, Parallelen zum Waldbau)</a:t>
            </a:r>
          </a:p>
          <a:p>
            <a:pPr marL="342900" indent="-342900">
              <a:lnSpc>
                <a:spcPct val="150000"/>
              </a:lnSpc>
              <a:buFontTx/>
              <a:buBlip>
                <a:blip r:embed="rId4"/>
              </a:buBlip>
            </a:pPr>
            <a:endParaRPr lang="de-DE" sz="2500" b="0" kern="0" dirty="0">
              <a:solidFill>
                <a:schemeClr val="tx1"/>
              </a:solidFill>
              <a:latin typeface="Times New Roman" panose="02020603050405020304" pitchFamily="18" charset="0"/>
              <a:cs typeface="Times New Roman" panose="02020603050405020304" pitchFamily="18" charset="0"/>
            </a:endParaRPr>
          </a:p>
          <a:p>
            <a:pPr marL="342900" indent="-342900">
              <a:lnSpc>
                <a:spcPct val="150000"/>
              </a:lnSpc>
              <a:buFontTx/>
              <a:buBlip>
                <a:blip r:embed="rId4"/>
              </a:buBlip>
            </a:pPr>
            <a:endParaRPr lang="de-DE" sz="2500" b="0" kern="0" dirty="0">
              <a:solidFill>
                <a:schemeClr val="tx1"/>
              </a:solidFill>
              <a:latin typeface="Times New Roman" panose="02020603050405020304" pitchFamily="18" charset="0"/>
              <a:cs typeface="Times New Roman" panose="02020603050405020304" pitchFamily="18" charset="0"/>
            </a:endParaRPr>
          </a:p>
          <a:p>
            <a:pPr marL="342900" indent="-342900">
              <a:lnSpc>
                <a:spcPct val="150000"/>
              </a:lnSpc>
              <a:buFontTx/>
              <a:buBlip>
                <a:blip r:embed="rId4"/>
              </a:buBlip>
            </a:pPr>
            <a:r>
              <a:rPr lang="de-DE" sz="2500" b="0" kern="0" dirty="0">
                <a:solidFill>
                  <a:schemeClr val="tx1"/>
                </a:solidFill>
                <a:latin typeface="Times New Roman" panose="02020603050405020304" pitchFamily="18" charset="0"/>
                <a:cs typeface="Times New Roman" panose="02020603050405020304" pitchFamily="18" charset="0"/>
              </a:rPr>
              <a:t>&gt;&gt;&gt; Nachpflanzungen erfolgreich etablieren</a:t>
            </a:r>
            <a:endParaRPr lang="de-DE" kern="0" dirty="0"/>
          </a:p>
        </p:txBody>
      </p:sp>
    </p:spTree>
    <p:extLst>
      <p:ext uri="{BB962C8B-B14F-4D97-AF65-F5344CB8AC3E}">
        <p14:creationId xmlns:p14="http://schemas.microsoft.com/office/powerpoint/2010/main" val="118615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CC6FF430-7B3A-4807-9267-AC3288263F17}"/>
              </a:ext>
            </a:extLst>
          </p:cNvPr>
          <p:cNvSpPr txBox="1">
            <a:spLocks noChangeArrowheads="1"/>
          </p:cNvSpPr>
          <p:nvPr/>
        </p:nvSpPr>
        <p:spPr bwMode="auto">
          <a:xfrm>
            <a:off x="951302" y="1406083"/>
            <a:ext cx="5637658" cy="75473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1300163" rtl="0" eaLnBrk="1" fontAlgn="base" hangingPunct="1">
              <a:spcBef>
                <a:spcPct val="0"/>
              </a:spcBef>
              <a:spcAft>
                <a:spcPct val="0"/>
              </a:spcAft>
              <a:defRPr sz="4000">
                <a:solidFill>
                  <a:schemeClr val="accent2"/>
                </a:solidFill>
                <a:latin typeface="+mj-lt"/>
                <a:ea typeface="+mj-ea"/>
                <a:cs typeface="+mj-cs"/>
              </a:defRPr>
            </a:lvl1pPr>
            <a:lvl2pPr algn="l" defTabSz="1300163" rtl="0" eaLnBrk="1" fontAlgn="base" hangingPunct="1">
              <a:spcBef>
                <a:spcPct val="0"/>
              </a:spcBef>
              <a:spcAft>
                <a:spcPct val="0"/>
              </a:spcAft>
              <a:defRPr sz="4000">
                <a:solidFill>
                  <a:schemeClr val="accent2"/>
                </a:solidFill>
                <a:latin typeface="Times New Roman" pitchFamily="18" charset="0"/>
                <a:cs typeface="Arial" charset="0"/>
              </a:defRPr>
            </a:lvl2pPr>
            <a:lvl3pPr algn="l" defTabSz="1300163" rtl="0" eaLnBrk="1" fontAlgn="base" hangingPunct="1">
              <a:spcBef>
                <a:spcPct val="0"/>
              </a:spcBef>
              <a:spcAft>
                <a:spcPct val="0"/>
              </a:spcAft>
              <a:defRPr sz="4000">
                <a:solidFill>
                  <a:schemeClr val="accent2"/>
                </a:solidFill>
                <a:latin typeface="Times New Roman" pitchFamily="18" charset="0"/>
                <a:cs typeface="Arial" charset="0"/>
              </a:defRPr>
            </a:lvl3pPr>
            <a:lvl4pPr algn="l" defTabSz="1300163" rtl="0" eaLnBrk="1" fontAlgn="base" hangingPunct="1">
              <a:spcBef>
                <a:spcPct val="0"/>
              </a:spcBef>
              <a:spcAft>
                <a:spcPct val="0"/>
              </a:spcAft>
              <a:defRPr sz="4000">
                <a:solidFill>
                  <a:schemeClr val="accent2"/>
                </a:solidFill>
                <a:latin typeface="Times New Roman" pitchFamily="18" charset="0"/>
                <a:cs typeface="Arial" charset="0"/>
              </a:defRPr>
            </a:lvl4pPr>
            <a:lvl5pPr algn="l" defTabSz="1300163" rtl="0" eaLnBrk="1" fontAlgn="base" hangingPunct="1">
              <a:spcBef>
                <a:spcPct val="0"/>
              </a:spcBef>
              <a:spcAft>
                <a:spcPct val="0"/>
              </a:spcAft>
              <a:defRPr sz="4000">
                <a:solidFill>
                  <a:schemeClr val="accent2"/>
                </a:solidFill>
                <a:latin typeface="Times New Roman" pitchFamily="18" charset="0"/>
                <a:cs typeface="Arial" charset="0"/>
              </a:defRPr>
            </a:lvl5pPr>
            <a:lvl6pPr marL="457200" algn="l" defTabSz="1300163" rtl="0" eaLnBrk="1" fontAlgn="base" hangingPunct="1">
              <a:spcBef>
                <a:spcPct val="0"/>
              </a:spcBef>
              <a:spcAft>
                <a:spcPct val="0"/>
              </a:spcAft>
              <a:defRPr sz="4000">
                <a:solidFill>
                  <a:schemeClr val="accent2"/>
                </a:solidFill>
                <a:latin typeface="Times New Roman" pitchFamily="18" charset="0"/>
                <a:cs typeface="Arial" charset="0"/>
              </a:defRPr>
            </a:lvl6pPr>
            <a:lvl7pPr marL="914400" algn="l" defTabSz="1300163" rtl="0" eaLnBrk="1" fontAlgn="base" hangingPunct="1">
              <a:spcBef>
                <a:spcPct val="0"/>
              </a:spcBef>
              <a:spcAft>
                <a:spcPct val="0"/>
              </a:spcAft>
              <a:defRPr sz="4000">
                <a:solidFill>
                  <a:schemeClr val="accent2"/>
                </a:solidFill>
                <a:latin typeface="Times New Roman" pitchFamily="18" charset="0"/>
                <a:cs typeface="Arial" charset="0"/>
              </a:defRPr>
            </a:lvl7pPr>
            <a:lvl8pPr marL="1371600" algn="l" defTabSz="1300163" rtl="0" eaLnBrk="1" fontAlgn="base" hangingPunct="1">
              <a:spcBef>
                <a:spcPct val="0"/>
              </a:spcBef>
              <a:spcAft>
                <a:spcPct val="0"/>
              </a:spcAft>
              <a:defRPr sz="4000">
                <a:solidFill>
                  <a:schemeClr val="accent2"/>
                </a:solidFill>
                <a:latin typeface="Times New Roman" pitchFamily="18" charset="0"/>
                <a:cs typeface="Arial" charset="0"/>
              </a:defRPr>
            </a:lvl8pPr>
            <a:lvl9pPr marL="1828800" algn="l" defTabSz="1300163" rtl="0" eaLnBrk="1" fontAlgn="base" hangingPunct="1">
              <a:spcBef>
                <a:spcPct val="0"/>
              </a:spcBef>
              <a:spcAft>
                <a:spcPct val="0"/>
              </a:spcAft>
              <a:defRPr sz="4000">
                <a:solidFill>
                  <a:schemeClr val="accent2"/>
                </a:solidFill>
                <a:latin typeface="Times New Roman" pitchFamily="18" charset="0"/>
                <a:cs typeface="Arial" charset="0"/>
              </a:defRPr>
            </a:lvl9pPr>
          </a:lstStyle>
          <a:p>
            <a:r>
              <a:rPr lang="de-DE" altLang="de-DE" kern="0" dirty="0"/>
              <a:t>Unsere Ansätze</a:t>
            </a:r>
          </a:p>
        </p:txBody>
      </p:sp>
      <p:sp>
        <p:nvSpPr>
          <p:cNvPr id="2" name="Textfeld 1">
            <a:extLst>
              <a:ext uri="{FF2B5EF4-FFF2-40B4-BE49-F238E27FC236}">
                <a16:creationId xmlns:a16="http://schemas.microsoft.com/office/drawing/2014/main" id="{2F58C95A-E8C3-4B9E-B12C-A4C8CEE02E0A}"/>
              </a:ext>
            </a:extLst>
          </p:cNvPr>
          <p:cNvSpPr txBox="1"/>
          <p:nvPr/>
        </p:nvSpPr>
        <p:spPr>
          <a:xfrm>
            <a:off x="453728" y="2788568"/>
            <a:ext cx="7992888" cy="6892977"/>
          </a:xfrm>
          <a:prstGeom prst="rect">
            <a:avLst/>
          </a:prstGeom>
          <a:noFill/>
        </p:spPr>
        <p:txBody>
          <a:bodyPr wrap="square" rtlCol="0">
            <a:spAutoFit/>
          </a:bodyPr>
          <a:lstStyle/>
          <a:p>
            <a:pPr marL="914400" lvl="1" indent="-457200">
              <a:lnSpc>
                <a:spcPct val="120000"/>
              </a:lnSpc>
              <a:buBlip>
                <a:blip r:embed="rId3"/>
              </a:buBlip>
            </a:pPr>
            <a:r>
              <a:rPr lang="de-DE" sz="3200" dirty="0">
                <a:latin typeface="Times New Roman" panose="02020603050405020304" pitchFamily="18" charset="0"/>
                <a:cs typeface="Times New Roman" panose="02020603050405020304" pitchFamily="18" charset="0"/>
              </a:rPr>
              <a:t>Forschung</a:t>
            </a:r>
          </a:p>
          <a:p>
            <a:pPr marL="914400" lvl="1" indent="-457200">
              <a:lnSpc>
                <a:spcPct val="120000"/>
              </a:lnSpc>
              <a:buBlip>
                <a:blip r:embed="rId3"/>
              </a:buBlip>
            </a:pPr>
            <a:r>
              <a:rPr lang="de-DE" sz="3200" dirty="0">
                <a:latin typeface="Times New Roman" panose="02020603050405020304" pitchFamily="18" charset="0"/>
                <a:cs typeface="Times New Roman" panose="02020603050405020304" pitchFamily="18" charset="0"/>
              </a:rPr>
              <a:t>Baumschulen, Kulturtechniken</a:t>
            </a:r>
          </a:p>
          <a:p>
            <a:pPr marL="914400" lvl="1" indent="-457200">
              <a:lnSpc>
                <a:spcPct val="120000"/>
              </a:lnSpc>
              <a:buBlip>
                <a:blip r:embed="rId3"/>
              </a:buBlip>
            </a:pPr>
            <a:r>
              <a:rPr lang="de-DE" sz="3200" dirty="0">
                <a:latin typeface="Times New Roman" panose="02020603050405020304" pitchFamily="18" charset="0"/>
                <a:cs typeface="Times New Roman" panose="02020603050405020304" pitchFamily="18" charset="0"/>
              </a:rPr>
              <a:t>Test trockenheits-/hitzeverträglicher Herkünfte unserer Baumarten (Artwechsel ist noch nicht unser Weg)</a:t>
            </a:r>
          </a:p>
          <a:p>
            <a:pPr marL="914400" lvl="1" indent="-457200">
              <a:lnSpc>
                <a:spcPct val="120000"/>
              </a:lnSpc>
              <a:buBlip>
                <a:blip r:embed="rId3"/>
              </a:buBlip>
            </a:pPr>
            <a:r>
              <a:rPr lang="de-DE" sz="3200" dirty="0">
                <a:latin typeface="Times New Roman" panose="02020603050405020304" pitchFamily="18" charset="0"/>
                <a:cs typeface="Times New Roman" panose="02020603050405020304" pitchFamily="18" charset="0"/>
              </a:rPr>
              <a:t>Nachpflanzungen – mit Naturverjüngung</a:t>
            </a:r>
          </a:p>
          <a:p>
            <a:pPr marL="914400" lvl="1" indent="-457200">
              <a:lnSpc>
                <a:spcPct val="120000"/>
              </a:lnSpc>
              <a:buBlip>
                <a:blip r:embed="rId3"/>
              </a:buBlip>
            </a:pPr>
            <a:r>
              <a:rPr lang="de-DE" sz="3200" dirty="0">
                <a:solidFill>
                  <a:schemeClr val="tx1">
                    <a:lumMod val="95000"/>
                    <a:lumOff val="5000"/>
                  </a:schemeClr>
                </a:solidFill>
                <a:latin typeface="Times New Roman" panose="02020603050405020304" pitchFamily="18" charset="0"/>
                <a:cs typeface="Times New Roman" panose="02020603050405020304" pitchFamily="18" charset="0"/>
              </a:rPr>
              <a:t>Pflanzverfahren</a:t>
            </a:r>
          </a:p>
          <a:p>
            <a:pPr marL="914400" lvl="1" indent="-457200">
              <a:lnSpc>
                <a:spcPct val="120000"/>
              </a:lnSpc>
              <a:buBlip>
                <a:blip r:embed="rId3"/>
              </a:buBlip>
            </a:pPr>
            <a:r>
              <a:rPr lang="de-DE" sz="3200" dirty="0">
                <a:latin typeface="Times New Roman" panose="02020603050405020304" pitchFamily="18" charset="0"/>
                <a:cs typeface="Times New Roman" panose="02020603050405020304" pitchFamily="18" charset="0"/>
              </a:rPr>
              <a:t>Standortsanierungen Altbäume</a:t>
            </a:r>
          </a:p>
          <a:p>
            <a:pPr marL="914400" lvl="1" indent="-457200">
              <a:lnSpc>
                <a:spcPct val="120000"/>
              </a:lnSpc>
              <a:buBlip>
                <a:blip r:embed="rId3"/>
              </a:buBlip>
            </a:pPr>
            <a:r>
              <a:rPr lang="de-DE" sz="3200" dirty="0">
                <a:latin typeface="Times New Roman" panose="02020603050405020304" pitchFamily="18" charset="0"/>
                <a:cs typeface="Times New Roman" panose="02020603050405020304" pitchFamily="18" charset="0"/>
              </a:rPr>
              <a:t>Bewässerung</a:t>
            </a:r>
          </a:p>
          <a:p>
            <a:pPr marL="914400" lvl="1" indent="-457200">
              <a:lnSpc>
                <a:spcPct val="120000"/>
              </a:lnSpc>
              <a:buBlip>
                <a:blip r:embed="rId3"/>
              </a:buBlip>
            </a:pPr>
            <a:r>
              <a:rPr lang="de-DE" sz="3200" dirty="0">
                <a:latin typeface="Times New Roman" panose="02020603050405020304" pitchFamily="18" charset="0"/>
                <a:cs typeface="Times New Roman" panose="02020603050405020304" pitchFamily="18" charset="0"/>
              </a:rPr>
              <a:t>Pflegeumstellung</a:t>
            </a:r>
          </a:p>
          <a:p>
            <a:pPr marL="914400" lvl="1" indent="-457200">
              <a:lnSpc>
                <a:spcPct val="114000"/>
              </a:lnSpc>
              <a:buBlip>
                <a:blip r:embed="rId3"/>
              </a:buBlip>
            </a:pPr>
            <a:endParaRPr lang="de-DE" sz="2800" dirty="0"/>
          </a:p>
          <a:p>
            <a:r>
              <a:rPr lang="de-DE" dirty="0"/>
              <a:t>	</a:t>
            </a:r>
          </a:p>
        </p:txBody>
      </p:sp>
      <p:pic>
        <p:nvPicPr>
          <p:cNvPr id="4" name="Grafik 3">
            <a:extLst>
              <a:ext uri="{FF2B5EF4-FFF2-40B4-BE49-F238E27FC236}">
                <a16:creationId xmlns:a16="http://schemas.microsoft.com/office/drawing/2014/main" id="{3B8A6D3B-27B5-4FBD-B5B3-A7D9678CB6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78664" y="1615244"/>
            <a:ext cx="3004592" cy="2253444"/>
          </a:xfrm>
          <a:prstGeom prst="rect">
            <a:avLst/>
          </a:prstGeom>
        </p:spPr>
      </p:pic>
      <p:pic>
        <p:nvPicPr>
          <p:cNvPr id="5" name="Grafik 4">
            <a:extLst>
              <a:ext uri="{FF2B5EF4-FFF2-40B4-BE49-F238E27FC236}">
                <a16:creationId xmlns:a16="http://schemas.microsoft.com/office/drawing/2014/main" id="{98E90A9D-811C-421B-9348-28DAF7985B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137239" y="4759609"/>
            <a:ext cx="4498402" cy="3004592"/>
          </a:xfrm>
          <a:prstGeom prst="rect">
            <a:avLst/>
          </a:prstGeom>
        </p:spPr>
      </p:pic>
    </p:spTree>
    <p:extLst>
      <p:ext uri="{BB962C8B-B14F-4D97-AF65-F5344CB8AC3E}">
        <p14:creationId xmlns:p14="http://schemas.microsoft.com/office/powerpoint/2010/main" val="2013627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type="title"/>
          </p:nvPr>
        </p:nvSpPr>
        <p:spPr/>
        <p:txBody>
          <a:bodyPr/>
          <a:lstStyle/>
          <a:p>
            <a:r>
              <a:rPr lang="de-DE" dirty="0"/>
              <a:t>Test anderer Herkünfte unserer Baumarten</a:t>
            </a:r>
            <a:endParaRPr lang="de-DE" altLang="de-DE" dirty="0"/>
          </a:p>
        </p:txBody>
      </p:sp>
      <p:sp>
        <p:nvSpPr>
          <p:cNvPr id="9224" name="Rectangle 8"/>
          <p:cNvSpPr>
            <a:spLocks noGrp="1" noChangeArrowheads="1"/>
          </p:cNvSpPr>
          <p:nvPr>
            <p:ph type="body" idx="1"/>
          </p:nvPr>
        </p:nvSpPr>
        <p:spPr>
          <a:xfrm>
            <a:off x="957784" y="2572544"/>
            <a:ext cx="6984776" cy="6408712"/>
          </a:xfrm>
          <a:noFill/>
          <a:ln/>
        </p:spPr>
        <p:txBody>
          <a:bodyPr/>
          <a:lstStyle/>
          <a:p>
            <a:pPr marL="457200" indent="-457200">
              <a:buBlip>
                <a:blip r:embed="rId3"/>
              </a:buBlip>
            </a:pPr>
            <a:r>
              <a:rPr lang="de-DE" altLang="de-DE" sz="2800" dirty="0">
                <a:latin typeface="Times New Roman" panose="02020603050405020304" pitchFamily="18" charset="0"/>
                <a:cs typeface="Times New Roman" panose="02020603050405020304" pitchFamily="18" charset="0"/>
              </a:rPr>
              <a:t>Buche u. Eiche; Provenienzen:</a:t>
            </a:r>
          </a:p>
          <a:p>
            <a:pPr marL="457200" indent="-457200">
              <a:buBlip>
                <a:blip r:embed="rId3"/>
              </a:buBlip>
            </a:pPr>
            <a:endParaRPr lang="de-DE" altLang="de-DE" sz="2800" dirty="0">
              <a:latin typeface="Times New Roman" panose="02020603050405020304" pitchFamily="18" charset="0"/>
              <a:cs typeface="Times New Roman" panose="02020603050405020304" pitchFamily="18" charset="0"/>
            </a:endParaRPr>
          </a:p>
          <a:p>
            <a:r>
              <a:rPr lang="de-DE" altLang="de-DE" sz="2400" b="0" dirty="0" err="1">
                <a:solidFill>
                  <a:srgbClr val="003300"/>
                </a:solidFill>
                <a:latin typeface="Times New Roman" panose="02020603050405020304" pitchFamily="18" charset="0"/>
                <a:cs typeface="Times New Roman" panose="02020603050405020304" pitchFamily="18" charset="0"/>
              </a:rPr>
              <a:t>FagSyl</a:t>
            </a:r>
            <a:r>
              <a:rPr lang="de-DE" altLang="de-DE" sz="2400" b="0" dirty="0">
                <a:solidFill>
                  <a:srgbClr val="003300"/>
                </a:solidFill>
                <a:latin typeface="Times New Roman" panose="02020603050405020304" pitchFamily="18" charset="0"/>
                <a:cs typeface="Times New Roman" panose="02020603050405020304" pitchFamily="18" charset="0"/>
              </a:rPr>
              <a:t> 81016: Oberrheingraben</a:t>
            </a:r>
          </a:p>
          <a:p>
            <a:endParaRPr lang="de-DE" altLang="de-DE" sz="800" b="0" dirty="0">
              <a:solidFill>
                <a:srgbClr val="003300"/>
              </a:solidFill>
              <a:latin typeface="Times New Roman" panose="02020603050405020304" pitchFamily="18" charset="0"/>
              <a:cs typeface="Times New Roman" panose="02020603050405020304" pitchFamily="18" charset="0"/>
            </a:endParaRPr>
          </a:p>
          <a:p>
            <a:r>
              <a:rPr lang="de-DE" altLang="de-DE" sz="2400" b="0" dirty="0" err="1">
                <a:solidFill>
                  <a:srgbClr val="003300"/>
                </a:solidFill>
                <a:latin typeface="Times New Roman" panose="02020603050405020304" pitchFamily="18" charset="0"/>
                <a:cs typeface="Times New Roman" panose="02020603050405020304" pitchFamily="18" charset="0"/>
              </a:rPr>
              <a:t>FagSyl</a:t>
            </a:r>
            <a:r>
              <a:rPr lang="de-DE" altLang="de-DE" sz="2400" b="0" dirty="0">
                <a:solidFill>
                  <a:srgbClr val="003300"/>
                </a:solidFill>
                <a:latin typeface="Times New Roman" panose="02020603050405020304" pitchFamily="18" charset="0"/>
                <a:cs typeface="Times New Roman" panose="02020603050405020304" pitchFamily="18" charset="0"/>
              </a:rPr>
              <a:t> 81007, SH 30: Rheinisches und Saarpfälzer Bergland, </a:t>
            </a:r>
            <a:r>
              <a:rPr lang="de-DE" altLang="de-DE" sz="2400" b="0" dirty="0" err="1">
                <a:solidFill>
                  <a:srgbClr val="003300"/>
                </a:solidFill>
                <a:latin typeface="Times New Roman" panose="02020603050405020304" pitchFamily="18" charset="0"/>
                <a:cs typeface="Times New Roman" panose="02020603050405020304" pitchFamily="18" charset="0"/>
              </a:rPr>
              <a:t>kolline</a:t>
            </a:r>
            <a:r>
              <a:rPr lang="de-DE" altLang="de-DE" sz="2400" b="0" dirty="0">
                <a:solidFill>
                  <a:srgbClr val="003300"/>
                </a:solidFill>
                <a:latin typeface="Times New Roman" panose="02020603050405020304" pitchFamily="18" charset="0"/>
                <a:cs typeface="Times New Roman" panose="02020603050405020304" pitchFamily="18" charset="0"/>
              </a:rPr>
              <a:t> Stufe, 'Westerwald‘</a:t>
            </a:r>
          </a:p>
          <a:p>
            <a:endParaRPr lang="de-DE" altLang="de-DE" sz="800" b="0" dirty="0">
              <a:solidFill>
                <a:srgbClr val="003300"/>
              </a:solidFill>
              <a:latin typeface="Times New Roman" panose="02020603050405020304" pitchFamily="18" charset="0"/>
              <a:cs typeface="Times New Roman" panose="02020603050405020304" pitchFamily="18" charset="0"/>
            </a:endParaRPr>
          </a:p>
          <a:p>
            <a:r>
              <a:rPr lang="de-DE" altLang="de-DE" sz="2400" b="0" dirty="0" err="1">
                <a:solidFill>
                  <a:srgbClr val="003300"/>
                </a:solidFill>
                <a:latin typeface="Times New Roman" panose="02020603050405020304" pitchFamily="18" charset="0"/>
                <a:cs typeface="Times New Roman" panose="02020603050405020304" pitchFamily="18" charset="0"/>
              </a:rPr>
              <a:t>FagSyl</a:t>
            </a:r>
            <a:r>
              <a:rPr lang="de-DE" altLang="de-DE" sz="2400" b="0" dirty="0">
                <a:solidFill>
                  <a:srgbClr val="003300"/>
                </a:solidFill>
                <a:latin typeface="Times New Roman" panose="02020603050405020304" pitchFamily="18" charset="0"/>
                <a:cs typeface="Times New Roman" panose="02020603050405020304" pitchFamily="18" charset="0"/>
              </a:rPr>
              <a:t> 81017: Württembergisch-Fränkisches Hügelland</a:t>
            </a:r>
          </a:p>
          <a:p>
            <a:endParaRPr lang="de-DE" altLang="de-DE" sz="800" b="0" dirty="0">
              <a:solidFill>
                <a:srgbClr val="003300"/>
              </a:solidFill>
              <a:latin typeface="Times New Roman" panose="02020603050405020304" pitchFamily="18" charset="0"/>
              <a:cs typeface="Times New Roman" panose="02020603050405020304" pitchFamily="18" charset="0"/>
            </a:endParaRPr>
          </a:p>
          <a:p>
            <a:r>
              <a:rPr lang="de-DE" altLang="de-DE" sz="2400" b="0" dirty="0" err="1">
                <a:solidFill>
                  <a:srgbClr val="003300"/>
                </a:solidFill>
                <a:latin typeface="Times New Roman" panose="02020603050405020304" pitchFamily="18" charset="0"/>
                <a:cs typeface="Times New Roman" panose="02020603050405020304" pitchFamily="18" charset="0"/>
              </a:rPr>
              <a:t>FagSyl</a:t>
            </a:r>
            <a:r>
              <a:rPr lang="de-DE" altLang="de-DE" sz="2400" b="0" dirty="0">
                <a:solidFill>
                  <a:srgbClr val="003300"/>
                </a:solidFill>
                <a:latin typeface="Times New Roman" panose="02020603050405020304" pitchFamily="18" charset="0"/>
                <a:cs typeface="Times New Roman" panose="02020603050405020304" pitchFamily="18" charset="0"/>
              </a:rPr>
              <a:t> Polen: </a:t>
            </a:r>
            <a:r>
              <a:rPr lang="de-DE" altLang="de-DE" sz="2400" b="0" dirty="0" err="1">
                <a:solidFill>
                  <a:srgbClr val="003300"/>
                </a:solidFill>
                <a:latin typeface="Times New Roman" panose="02020603050405020304" pitchFamily="18" charset="0"/>
                <a:cs typeface="Times New Roman" panose="02020603050405020304" pitchFamily="18" charset="0"/>
              </a:rPr>
              <a:t>Tomaszów</a:t>
            </a:r>
            <a:r>
              <a:rPr lang="de-DE" altLang="de-DE" sz="2400" b="0" dirty="0">
                <a:solidFill>
                  <a:srgbClr val="003300"/>
                </a:solidFill>
                <a:latin typeface="Times New Roman" panose="02020603050405020304" pitchFamily="18" charset="0"/>
                <a:cs typeface="Times New Roman" panose="02020603050405020304" pitchFamily="18" charset="0"/>
              </a:rPr>
              <a:t> </a:t>
            </a:r>
            <a:r>
              <a:rPr lang="de-DE" altLang="de-DE" sz="2400" b="0" dirty="0" err="1">
                <a:solidFill>
                  <a:srgbClr val="003300"/>
                </a:solidFill>
                <a:latin typeface="Times New Roman" panose="02020603050405020304" pitchFamily="18" charset="0"/>
                <a:cs typeface="Times New Roman" panose="02020603050405020304" pitchFamily="18" charset="0"/>
              </a:rPr>
              <a:t>Lubelski</a:t>
            </a:r>
            <a:r>
              <a:rPr lang="de-DE" altLang="de-DE" sz="2400" b="0" dirty="0">
                <a:solidFill>
                  <a:srgbClr val="003300"/>
                </a:solidFill>
                <a:latin typeface="Times New Roman" panose="02020603050405020304" pitchFamily="18" charset="0"/>
                <a:cs typeface="Times New Roman" panose="02020603050405020304" pitchFamily="18" charset="0"/>
              </a:rPr>
              <a:t>, Lublin </a:t>
            </a:r>
            <a:r>
              <a:rPr lang="de-DE" altLang="de-DE" sz="2400" b="0" dirty="0" err="1">
                <a:solidFill>
                  <a:srgbClr val="003300"/>
                </a:solidFill>
                <a:latin typeface="Times New Roman" panose="02020603050405020304" pitchFamily="18" charset="0"/>
                <a:cs typeface="Times New Roman" panose="02020603050405020304" pitchFamily="18" charset="0"/>
              </a:rPr>
              <a:t>district</a:t>
            </a:r>
            <a:endParaRPr lang="de-DE" altLang="de-DE" sz="2400" b="0" dirty="0">
              <a:solidFill>
                <a:srgbClr val="003300"/>
              </a:solidFill>
              <a:latin typeface="Times New Roman" panose="02020603050405020304" pitchFamily="18" charset="0"/>
              <a:cs typeface="Times New Roman" panose="02020603050405020304" pitchFamily="18" charset="0"/>
            </a:endParaRPr>
          </a:p>
          <a:p>
            <a:endParaRPr lang="de-DE" altLang="de-DE" sz="800" b="0" dirty="0">
              <a:solidFill>
                <a:srgbClr val="003300"/>
              </a:solidFill>
              <a:latin typeface="Times New Roman" panose="02020603050405020304" pitchFamily="18" charset="0"/>
              <a:cs typeface="Times New Roman" panose="02020603050405020304" pitchFamily="18" charset="0"/>
            </a:endParaRPr>
          </a:p>
          <a:p>
            <a:r>
              <a:rPr lang="de-DE" altLang="de-DE" sz="2400" b="0" dirty="0" err="1">
                <a:solidFill>
                  <a:srgbClr val="003300"/>
                </a:solidFill>
                <a:latin typeface="Times New Roman" panose="02020603050405020304" pitchFamily="18" charset="0"/>
                <a:cs typeface="Times New Roman" panose="02020603050405020304" pitchFamily="18" charset="0"/>
              </a:rPr>
              <a:t>FagSyl</a:t>
            </a:r>
            <a:r>
              <a:rPr lang="de-DE" altLang="de-DE" sz="2400" b="0" dirty="0">
                <a:solidFill>
                  <a:srgbClr val="003300"/>
                </a:solidFill>
                <a:latin typeface="Times New Roman" panose="02020603050405020304" pitchFamily="18" charset="0"/>
                <a:cs typeface="Times New Roman" panose="02020603050405020304" pitchFamily="18" charset="0"/>
              </a:rPr>
              <a:t> </a:t>
            </a:r>
            <a:r>
              <a:rPr lang="de-DE" altLang="de-DE" sz="2400" b="0" dirty="0" err="1">
                <a:solidFill>
                  <a:srgbClr val="003300"/>
                </a:solidFill>
                <a:latin typeface="Times New Roman" panose="02020603050405020304" pitchFamily="18" charset="0"/>
                <a:cs typeface="Times New Roman" panose="02020603050405020304" pitchFamily="18" charset="0"/>
              </a:rPr>
              <a:t>Catalonien</a:t>
            </a:r>
            <a:r>
              <a:rPr lang="de-DE" altLang="de-DE" sz="2400" b="0" dirty="0">
                <a:solidFill>
                  <a:srgbClr val="003300"/>
                </a:solidFill>
                <a:latin typeface="Times New Roman" panose="02020603050405020304" pitchFamily="18" charset="0"/>
                <a:cs typeface="Times New Roman" panose="02020603050405020304" pitchFamily="18" charset="0"/>
              </a:rPr>
              <a:t>: Valle de </a:t>
            </a:r>
            <a:r>
              <a:rPr lang="de-DE" altLang="de-DE" sz="2400" b="0" dirty="0" err="1">
                <a:solidFill>
                  <a:srgbClr val="003300"/>
                </a:solidFill>
                <a:latin typeface="Times New Roman" panose="02020603050405020304" pitchFamily="18" charset="0"/>
                <a:cs typeface="Times New Roman" panose="02020603050405020304" pitchFamily="18" charset="0"/>
              </a:rPr>
              <a:t>Arán</a:t>
            </a:r>
            <a:endParaRPr lang="de-DE" altLang="de-DE" sz="2400" b="0" dirty="0">
              <a:solidFill>
                <a:srgbClr val="003300"/>
              </a:solidFill>
              <a:latin typeface="Times New Roman" panose="02020603050405020304" pitchFamily="18" charset="0"/>
              <a:cs typeface="Times New Roman" panose="02020603050405020304" pitchFamily="18" charset="0"/>
            </a:endParaRPr>
          </a:p>
          <a:p>
            <a:endParaRPr lang="de-DE" altLang="de-DE" sz="800" b="0" dirty="0">
              <a:solidFill>
                <a:srgbClr val="003300"/>
              </a:solidFill>
              <a:latin typeface="Times New Roman" panose="02020603050405020304" pitchFamily="18" charset="0"/>
              <a:cs typeface="Times New Roman" panose="02020603050405020304" pitchFamily="18" charset="0"/>
            </a:endParaRPr>
          </a:p>
          <a:p>
            <a:r>
              <a:rPr lang="de-DE" altLang="de-DE" sz="2400" b="0" dirty="0" err="1">
                <a:solidFill>
                  <a:srgbClr val="003300"/>
                </a:solidFill>
                <a:latin typeface="Times New Roman" panose="02020603050405020304" pitchFamily="18" charset="0"/>
                <a:cs typeface="Times New Roman" panose="02020603050405020304" pitchFamily="18" charset="0"/>
              </a:rPr>
              <a:t>QueRob</a:t>
            </a:r>
            <a:r>
              <a:rPr lang="de-DE" altLang="de-DE" sz="2400" b="0" dirty="0">
                <a:solidFill>
                  <a:srgbClr val="003300"/>
                </a:solidFill>
                <a:latin typeface="Times New Roman" panose="02020603050405020304" pitchFamily="18" charset="0"/>
                <a:cs typeface="Times New Roman" panose="02020603050405020304" pitchFamily="18" charset="0"/>
              </a:rPr>
              <a:t> 81707_SH37: Oberrheingraben, 'Lampertheim-Viernheim‘</a:t>
            </a:r>
          </a:p>
          <a:p>
            <a:endParaRPr lang="de-DE" altLang="de-DE" sz="800" b="0" dirty="0">
              <a:solidFill>
                <a:srgbClr val="003300"/>
              </a:solidFill>
              <a:latin typeface="Times New Roman" panose="02020603050405020304" pitchFamily="18" charset="0"/>
              <a:cs typeface="Times New Roman" panose="02020603050405020304" pitchFamily="18" charset="0"/>
            </a:endParaRPr>
          </a:p>
          <a:p>
            <a:r>
              <a:rPr lang="de-DE" altLang="de-DE" sz="2400" b="0" dirty="0" err="1">
                <a:solidFill>
                  <a:srgbClr val="003300"/>
                </a:solidFill>
                <a:latin typeface="Times New Roman" panose="02020603050405020304" pitchFamily="18" charset="0"/>
                <a:cs typeface="Times New Roman" panose="02020603050405020304" pitchFamily="18" charset="0"/>
              </a:rPr>
              <a:t>QueRob</a:t>
            </a:r>
            <a:r>
              <a:rPr lang="de-DE" altLang="de-DE" sz="2400" b="0" dirty="0">
                <a:solidFill>
                  <a:srgbClr val="003300"/>
                </a:solidFill>
                <a:latin typeface="Times New Roman" panose="02020603050405020304" pitchFamily="18" charset="0"/>
                <a:cs typeface="Times New Roman" panose="02020603050405020304" pitchFamily="18" charset="0"/>
              </a:rPr>
              <a:t> 81706_SH46: Westdeutsches Bergland, 'Späteiche Burg </a:t>
            </a:r>
            <a:r>
              <a:rPr lang="de-DE" altLang="de-DE" sz="2400" b="0" dirty="0" err="1">
                <a:solidFill>
                  <a:srgbClr val="003300"/>
                </a:solidFill>
                <a:latin typeface="Times New Roman" panose="02020603050405020304" pitchFamily="18" charset="0"/>
                <a:cs typeface="Times New Roman" panose="02020603050405020304" pitchFamily="18" charset="0"/>
              </a:rPr>
              <a:t>Eltz</a:t>
            </a:r>
            <a:r>
              <a:rPr lang="de-DE" altLang="de-DE" sz="2400" b="0" dirty="0">
                <a:solidFill>
                  <a:srgbClr val="003300"/>
                </a:solidFill>
                <a:latin typeface="Times New Roman" panose="02020603050405020304" pitchFamily="18" charset="0"/>
                <a:cs typeface="Times New Roman" panose="02020603050405020304" pitchFamily="18" charset="0"/>
              </a:rPr>
              <a:t>, Slawonien‘</a:t>
            </a:r>
          </a:p>
          <a:p>
            <a:endParaRPr lang="de-DE" altLang="de-DE" sz="800" b="0" dirty="0">
              <a:solidFill>
                <a:srgbClr val="003300"/>
              </a:solidFill>
              <a:latin typeface="Times New Roman" panose="02020603050405020304" pitchFamily="18" charset="0"/>
              <a:cs typeface="Times New Roman" panose="02020603050405020304" pitchFamily="18" charset="0"/>
            </a:endParaRPr>
          </a:p>
          <a:p>
            <a:r>
              <a:rPr lang="de-DE" altLang="de-DE" sz="2400" b="0" dirty="0" err="1">
                <a:solidFill>
                  <a:srgbClr val="003300"/>
                </a:solidFill>
                <a:latin typeface="Times New Roman" panose="02020603050405020304" pitchFamily="18" charset="0"/>
                <a:cs typeface="Times New Roman" panose="02020603050405020304" pitchFamily="18" charset="0"/>
              </a:rPr>
              <a:t>QueRob</a:t>
            </a:r>
            <a:r>
              <a:rPr lang="de-DE" altLang="de-DE" sz="2400" b="0" dirty="0">
                <a:solidFill>
                  <a:srgbClr val="003300"/>
                </a:solidFill>
                <a:latin typeface="Times New Roman" panose="02020603050405020304" pitchFamily="18" charset="0"/>
                <a:cs typeface="Times New Roman" panose="02020603050405020304" pitchFamily="18" charset="0"/>
              </a:rPr>
              <a:t> 81707: Oberrheingraben, Pf. Rheinauen</a:t>
            </a:r>
          </a:p>
          <a:p>
            <a:pPr marL="457200" indent="-457200">
              <a:buBlip>
                <a:blip r:embed="rId3"/>
              </a:buBlip>
            </a:pPr>
            <a:endParaRPr lang="de-DE" altLang="de-DE" sz="2800" dirty="0">
              <a:latin typeface="Times New Roman" panose="02020603050405020304" pitchFamily="18" charset="0"/>
              <a:cs typeface="Times New Roman" panose="02020603050405020304" pitchFamily="18" charset="0"/>
            </a:endParaRPr>
          </a:p>
        </p:txBody>
      </p:sp>
      <p:pic>
        <p:nvPicPr>
          <p:cNvPr id="7" name="Inhaltsplatzhalter 6">
            <a:extLst>
              <a:ext uri="{FF2B5EF4-FFF2-40B4-BE49-F238E27FC236}">
                <a16:creationId xmlns:a16="http://schemas.microsoft.com/office/drawing/2014/main" id="{B2DDC037-CC86-4DE1-A6B0-66C392560F6D}"/>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7942560" y="2745097"/>
            <a:ext cx="4081165" cy="6110220"/>
          </a:xfrm>
        </p:spPr>
      </p:pic>
    </p:spTree>
    <p:extLst>
      <p:ext uri="{BB962C8B-B14F-4D97-AF65-F5344CB8AC3E}">
        <p14:creationId xmlns:p14="http://schemas.microsoft.com/office/powerpoint/2010/main" val="3673759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CC6FF430-7B3A-4807-9267-AC3288263F17}"/>
              </a:ext>
            </a:extLst>
          </p:cNvPr>
          <p:cNvSpPr txBox="1">
            <a:spLocks noChangeArrowheads="1"/>
          </p:cNvSpPr>
          <p:nvPr/>
        </p:nvSpPr>
        <p:spPr bwMode="auto">
          <a:xfrm>
            <a:off x="951302" y="1406083"/>
            <a:ext cx="5637658" cy="75473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1300163" rtl="0" eaLnBrk="1" fontAlgn="base" hangingPunct="1">
              <a:spcBef>
                <a:spcPct val="0"/>
              </a:spcBef>
              <a:spcAft>
                <a:spcPct val="0"/>
              </a:spcAft>
              <a:defRPr sz="4000">
                <a:solidFill>
                  <a:schemeClr val="accent2"/>
                </a:solidFill>
                <a:latin typeface="+mj-lt"/>
                <a:ea typeface="+mj-ea"/>
                <a:cs typeface="+mj-cs"/>
              </a:defRPr>
            </a:lvl1pPr>
            <a:lvl2pPr algn="l" defTabSz="1300163" rtl="0" eaLnBrk="1" fontAlgn="base" hangingPunct="1">
              <a:spcBef>
                <a:spcPct val="0"/>
              </a:spcBef>
              <a:spcAft>
                <a:spcPct val="0"/>
              </a:spcAft>
              <a:defRPr sz="4000">
                <a:solidFill>
                  <a:schemeClr val="accent2"/>
                </a:solidFill>
                <a:latin typeface="Times New Roman" pitchFamily="18" charset="0"/>
                <a:cs typeface="Arial" charset="0"/>
              </a:defRPr>
            </a:lvl2pPr>
            <a:lvl3pPr algn="l" defTabSz="1300163" rtl="0" eaLnBrk="1" fontAlgn="base" hangingPunct="1">
              <a:spcBef>
                <a:spcPct val="0"/>
              </a:spcBef>
              <a:spcAft>
                <a:spcPct val="0"/>
              </a:spcAft>
              <a:defRPr sz="4000">
                <a:solidFill>
                  <a:schemeClr val="accent2"/>
                </a:solidFill>
                <a:latin typeface="Times New Roman" pitchFamily="18" charset="0"/>
                <a:cs typeface="Arial" charset="0"/>
              </a:defRPr>
            </a:lvl3pPr>
            <a:lvl4pPr algn="l" defTabSz="1300163" rtl="0" eaLnBrk="1" fontAlgn="base" hangingPunct="1">
              <a:spcBef>
                <a:spcPct val="0"/>
              </a:spcBef>
              <a:spcAft>
                <a:spcPct val="0"/>
              </a:spcAft>
              <a:defRPr sz="4000">
                <a:solidFill>
                  <a:schemeClr val="accent2"/>
                </a:solidFill>
                <a:latin typeface="Times New Roman" pitchFamily="18" charset="0"/>
                <a:cs typeface="Arial" charset="0"/>
              </a:defRPr>
            </a:lvl4pPr>
            <a:lvl5pPr algn="l" defTabSz="1300163" rtl="0" eaLnBrk="1" fontAlgn="base" hangingPunct="1">
              <a:spcBef>
                <a:spcPct val="0"/>
              </a:spcBef>
              <a:spcAft>
                <a:spcPct val="0"/>
              </a:spcAft>
              <a:defRPr sz="4000">
                <a:solidFill>
                  <a:schemeClr val="accent2"/>
                </a:solidFill>
                <a:latin typeface="Times New Roman" pitchFamily="18" charset="0"/>
                <a:cs typeface="Arial" charset="0"/>
              </a:defRPr>
            </a:lvl5pPr>
            <a:lvl6pPr marL="457200" algn="l" defTabSz="1300163" rtl="0" eaLnBrk="1" fontAlgn="base" hangingPunct="1">
              <a:spcBef>
                <a:spcPct val="0"/>
              </a:spcBef>
              <a:spcAft>
                <a:spcPct val="0"/>
              </a:spcAft>
              <a:defRPr sz="4000">
                <a:solidFill>
                  <a:schemeClr val="accent2"/>
                </a:solidFill>
                <a:latin typeface="Times New Roman" pitchFamily="18" charset="0"/>
                <a:cs typeface="Arial" charset="0"/>
              </a:defRPr>
            </a:lvl6pPr>
            <a:lvl7pPr marL="914400" algn="l" defTabSz="1300163" rtl="0" eaLnBrk="1" fontAlgn="base" hangingPunct="1">
              <a:spcBef>
                <a:spcPct val="0"/>
              </a:spcBef>
              <a:spcAft>
                <a:spcPct val="0"/>
              </a:spcAft>
              <a:defRPr sz="4000">
                <a:solidFill>
                  <a:schemeClr val="accent2"/>
                </a:solidFill>
                <a:latin typeface="Times New Roman" pitchFamily="18" charset="0"/>
                <a:cs typeface="Arial" charset="0"/>
              </a:defRPr>
            </a:lvl7pPr>
            <a:lvl8pPr marL="1371600" algn="l" defTabSz="1300163" rtl="0" eaLnBrk="1" fontAlgn="base" hangingPunct="1">
              <a:spcBef>
                <a:spcPct val="0"/>
              </a:spcBef>
              <a:spcAft>
                <a:spcPct val="0"/>
              </a:spcAft>
              <a:defRPr sz="4000">
                <a:solidFill>
                  <a:schemeClr val="accent2"/>
                </a:solidFill>
                <a:latin typeface="Times New Roman" pitchFamily="18" charset="0"/>
                <a:cs typeface="Arial" charset="0"/>
              </a:defRPr>
            </a:lvl8pPr>
            <a:lvl9pPr marL="1828800" algn="l" defTabSz="1300163" rtl="0" eaLnBrk="1" fontAlgn="base" hangingPunct="1">
              <a:spcBef>
                <a:spcPct val="0"/>
              </a:spcBef>
              <a:spcAft>
                <a:spcPct val="0"/>
              </a:spcAft>
              <a:defRPr sz="4000">
                <a:solidFill>
                  <a:schemeClr val="accent2"/>
                </a:solidFill>
                <a:latin typeface="Times New Roman" pitchFamily="18" charset="0"/>
                <a:cs typeface="Arial" charset="0"/>
              </a:defRPr>
            </a:lvl9pPr>
          </a:lstStyle>
          <a:p>
            <a:r>
              <a:rPr lang="de-DE" altLang="de-DE" kern="0" dirty="0"/>
              <a:t>Unsere Ansätze</a:t>
            </a:r>
          </a:p>
        </p:txBody>
      </p:sp>
      <p:sp>
        <p:nvSpPr>
          <p:cNvPr id="2" name="Textfeld 1">
            <a:extLst>
              <a:ext uri="{FF2B5EF4-FFF2-40B4-BE49-F238E27FC236}">
                <a16:creationId xmlns:a16="http://schemas.microsoft.com/office/drawing/2014/main" id="{2F58C95A-E8C3-4B9E-B12C-A4C8CEE02E0A}"/>
              </a:ext>
            </a:extLst>
          </p:cNvPr>
          <p:cNvSpPr txBox="1"/>
          <p:nvPr/>
        </p:nvSpPr>
        <p:spPr>
          <a:xfrm>
            <a:off x="453728" y="2788568"/>
            <a:ext cx="7992888" cy="6892977"/>
          </a:xfrm>
          <a:prstGeom prst="rect">
            <a:avLst/>
          </a:prstGeom>
          <a:noFill/>
        </p:spPr>
        <p:txBody>
          <a:bodyPr wrap="square" rtlCol="0">
            <a:spAutoFit/>
          </a:bodyPr>
          <a:lstStyle/>
          <a:p>
            <a:pPr marL="914400" lvl="1" indent="-457200">
              <a:lnSpc>
                <a:spcPct val="120000"/>
              </a:lnSpc>
              <a:buBlip>
                <a:blip r:embed="rId3"/>
              </a:buBlip>
            </a:pPr>
            <a:r>
              <a:rPr lang="de-DE" sz="3200" dirty="0">
                <a:latin typeface="Times New Roman" panose="02020603050405020304" pitchFamily="18" charset="0"/>
                <a:cs typeface="Times New Roman" panose="02020603050405020304" pitchFamily="18" charset="0"/>
              </a:rPr>
              <a:t>Forschung</a:t>
            </a:r>
          </a:p>
          <a:p>
            <a:pPr marL="914400" lvl="1" indent="-457200">
              <a:lnSpc>
                <a:spcPct val="120000"/>
              </a:lnSpc>
              <a:buBlip>
                <a:blip r:embed="rId3"/>
              </a:buBlip>
            </a:pPr>
            <a:r>
              <a:rPr lang="de-DE" sz="3200" dirty="0">
                <a:latin typeface="Times New Roman" panose="02020603050405020304" pitchFamily="18" charset="0"/>
                <a:cs typeface="Times New Roman" panose="02020603050405020304" pitchFamily="18" charset="0"/>
              </a:rPr>
              <a:t>Baumschulen, Kulturtechniken</a:t>
            </a:r>
          </a:p>
          <a:p>
            <a:pPr marL="914400" lvl="1" indent="-457200">
              <a:lnSpc>
                <a:spcPct val="120000"/>
              </a:lnSpc>
              <a:buBlip>
                <a:blip r:embed="rId3"/>
              </a:buBlip>
            </a:pPr>
            <a:r>
              <a:rPr lang="de-DE" sz="3200" dirty="0">
                <a:latin typeface="Times New Roman" panose="02020603050405020304" pitchFamily="18" charset="0"/>
                <a:cs typeface="Times New Roman" panose="02020603050405020304" pitchFamily="18" charset="0"/>
              </a:rPr>
              <a:t>Test trockenheits-/hitzeverträglicher Herkünfte unserer Baumarten (Artwechsel ist noch nicht unser Weg)</a:t>
            </a:r>
          </a:p>
          <a:p>
            <a:pPr marL="914400" lvl="1" indent="-457200">
              <a:lnSpc>
                <a:spcPct val="120000"/>
              </a:lnSpc>
              <a:buBlip>
                <a:blip r:embed="rId3"/>
              </a:buBlip>
            </a:pPr>
            <a:r>
              <a:rPr lang="de-DE" sz="3200" dirty="0">
                <a:solidFill>
                  <a:srgbClr val="FF0000"/>
                </a:solidFill>
                <a:latin typeface="Times New Roman" panose="02020603050405020304" pitchFamily="18" charset="0"/>
                <a:cs typeface="Times New Roman" panose="02020603050405020304" pitchFamily="18" charset="0"/>
              </a:rPr>
              <a:t>Nachpflanzungen – mit Naturverjüngung</a:t>
            </a:r>
          </a:p>
          <a:p>
            <a:pPr marL="914400" lvl="1" indent="-457200">
              <a:lnSpc>
                <a:spcPct val="120000"/>
              </a:lnSpc>
              <a:buBlip>
                <a:blip r:embed="rId3"/>
              </a:buBlip>
            </a:pPr>
            <a:r>
              <a:rPr lang="de-DE" sz="3200" dirty="0">
                <a:solidFill>
                  <a:schemeClr val="tx1">
                    <a:lumMod val="95000"/>
                    <a:lumOff val="5000"/>
                  </a:schemeClr>
                </a:solidFill>
                <a:latin typeface="Times New Roman" panose="02020603050405020304" pitchFamily="18" charset="0"/>
                <a:cs typeface="Times New Roman" panose="02020603050405020304" pitchFamily="18" charset="0"/>
              </a:rPr>
              <a:t>Pflanzverfahren</a:t>
            </a:r>
          </a:p>
          <a:p>
            <a:pPr marL="914400" lvl="1" indent="-457200">
              <a:lnSpc>
                <a:spcPct val="120000"/>
              </a:lnSpc>
              <a:buBlip>
                <a:blip r:embed="rId3"/>
              </a:buBlip>
            </a:pPr>
            <a:r>
              <a:rPr lang="de-DE" sz="3200" dirty="0">
                <a:latin typeface="Times New Roman" panose="02020603050405020304" pitchFamily="18" charset="0"/>
                <a:cs typeface="Times New Roman" panose="02020603050405020304" pitchFamily="18" charset="0"/>
              </a:rPr>
              <a:t>Standortsanierungen Altbäume</a:t>
            </a:r>
          </a:p>
          <a:p>
            <a:pPr marL="914400" lvl="1" indent="-457200">
              <a:lnSpc>
                <a:spcPct val="120000"/>
              </a:lnSpc>
              <a:buBlip>
                <a:blip r:embed="rId3"/>
              </a:buBlip>
            </a:pPr>
            <a:r>
              <a:rPr lang="de-DE" sz="3200" dirty="0">
                <a:latin typeface="Times New Roman" panose="02020603050405020304" pitchFamily="18" charset="0"/>
                <a:cs typeface="Times New Roman" panose="02020603050405020304" pitchFamily="18" charset="0"/>
              </a:rPr>
              <a:t>Bewässerung</a:t>
            </a:r>
          </a:p>
          <a:p>
            <a:pPr marL="914400" lvl="1" indent="-457200">
              <a:lnSpc>
                <a:spcPct val="120000"/>
              </a:lnSpc>
              <a:buBlip>
                <a:blip r:embed="rId3"/>
              </a:buBlip>
            </a:pPr>
            <a:r>
              <a:rPr lang="de-DE" sz="3200" dirty="0">
                <a:latin typeface="Times New Roman" panose="02020603050405020304" pitchFamily="18" charset="0"/>
                <a:cs typeface="Times New Roman" panose="02020603050405020304" pitchFamily="18" charset="0"/>
              </a:rPr>
              <a:t>Pflegeumstellung</a:t>
            </a:r>
          </a:p>
          <a:p>
            <a:pPr marL="914400" lvl="1" indent="-457200">
              <a:lnSpc>
                <a:spcPct val="114000"/>
              </a:lnSpc>
              <a:buBlip>
                <a:blip r:embed="rId3"/>
              </a:buBlip>
            </a:pPr>
            <a:endParaRPr lang="de-DE" sz="2800" dirty="0"/>
          </a:p>
          <a:p>
            <a:r>
              <a:rPr lang="de-DE" dirty="0"/>
              <a:t>	</a:t>
            </a:r>
          </a:p>
        </p:txBody>
      </p:sp>
      <p:pic>
        <p:nvPicPr>
          <p:cNvPr id="4" name="Grafik 3">
            <a:extLst>
              <a:ext uri="{FF2B5EF4-FFF2-40B4-BE49-F238E27FC236}">
                <a16:creationId xmlns:a16="http://schemas.microsoft.com/office/drawing/2014/main" id="{3B8A6D3B-27B5-4FBD-B5B3-A7D9678CB6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78664" y="1615244"/>
            <a:ext cx="3004592" cy="2253444"/>
          </a:xfrm>
          <a:prstGeom prst="rect">
            <a:avLst/>
          </a:prstGeom>
        </p:spPr>
      </p:pic>
      <p:pic>
        <p:nvPicPr>
          <p:cNvPr id="5" name="Grafik 4">
            <a:extLst>
              <a:ext uri="{FF2B5EF4-FFF2-40B4-BE49-F238E27FC236}">
                <a16:creationId xmlns:a16="http://schemas.microsoft.com/office/drawing/2014/main" id="{98E90A9D-811C-421B-9348-28DAF7985B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137239" y="4759609"/>
            <a:ext cx="4498402" cy="3004592"/>
          </a:xfrm>
          <a:prstGeom prst="rect">
            <a:avLst/>
          </a:prstGeom>
        </p:spPr>
      </p:pic>
    </p:spTree>
    <p:extLst>
      <p:ext uri="{BB962C8B-B14F-4D97-AF65-F5344CB8AC3E}">
        <p14:creationId xmlns:p14="http://schemas.microsoft.com/office/powerpoint/2010/main" val="2473540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CC6FF430-7B3A-4807-9267-AC3288263F17}"/>
              </a:ext>
            </a:extLst>
          </p:cNvPr>
          <p:cNvSpPr txBox="1">
            <a:spLocks noChangeArrowheads="1"/>
          </p:cNvSpPr>
          <p:nvPr/>
        </p:nvSpPr>
        <p:spPr bwMode="auto">
          <a:xfrm>
            <a:off x="951302" y="1406083"/>
            <a:ext cx="10663666" cy="75473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1300163" rtl="0" eaLnBrk="1" fontAlgn="base" hangingPunct="1">
              <a:spcBef>
                <a:spcPct val="0"/>
              </a:spcBef>
              <a:spcAft>
                <a:spcPct val="0"/>
              </a:spcAft>
              <a:defRPr sz="4000">
                <a:solidFill>
                  <a:schemeClr val="accent2"/>
                </a:solidFill>
                <a:latin typeface="+mj-lt"/>
                <a:ea typeface="+mj-ea"/>
                <a:cs typeface="+mj-cs"/>
              </a:defRPr>
            </a:lvl1pPr>
            <a:lvl2pPr algn="l" defTabSz="1300163" rtl="0" eaLnBrk="1" fontAlgn="base" hangingPunct="1">
              <a:spcBef>
                <a:spcPct val="0"/>
              </a:spcBef>
              <a:spcAft>
                <a:spcPct val="0"/>
              </a:spcAft>
              <a:defRPr sz="4000">
                <a:solidFill>
                  <a:schemeClr val="accent2"/>
                </a:solidFill>
                <a:latin typeface="Times New Roman" pitchFamily="18" charset="0"/>
                <a:cs typeface="Arial" charset="0"/>
              </a:defRPr>
            </a:lvl2pPr>
            <a:lvl3pPr algn="l" defTabSz="1300163" rtl="0" eaLnBrk="1" fontAlgn="base" hangingPunct="1">
              <a:spcBef>
                <a:spcPct val="0"/>
              </a:spcBef>
              <a:spcAft>
                <a:spcPct val="0"/>
              </a:spcAft>
              <a:defRPr sz="4000">
                <a:solidFill>
                  <a:schemeClr val="accent2"/>
                </a:solidFill>
                <a:latin typeface="Times New Roman" pitchFamily="18" charset="0"/>
                <a:cs typeface="Arial" charset="0"/>
              </a:defRPr>
            </a:lvl3pPr>
            <a:lvl4pPr algn="l" defTabSz="1300163" rtl="0" eaLnBrk="1" fontAlgn="base" hangingPunct="1">
              <a:spcBef>
                <a:spcPct val="0"/>
              </a:spcBef>
              <a:spcAft>
                <a:spcPct val="0"/>
              </a:spcAft>
              <a:defRPr sz="4000">
                <a:solidFill>
                  <a:schemeClr val="accent2"/>
                </a:solidFill>
                <a:latin typeface="Times New Roman" pitchFamily="18" charset="0"/>
                <a:cs typeface="Arial" charset="0"/>
              </a:defRPr>
            </a:lvl4pPr>
            <a:lvl5pPr algn="l" defTabSz="1300163" rtl="0" eaLnBrk="1" fontAlgn="base" hangingPunct="1">
              <a:spcBef>
                <a:spcPct val="0"/>
              </a:spcBef>
              <a:spcAft>
                <a:spcPct val="0"/>
              </a:spcAft>
              <a:defRPr sz="4000">
                <a:solidFill>
                  <a:schemeClr val="accent2"/>
                </a:solidFill>
                <a:latin typeface="Times New Roman" pitchFamily="18" charset="0"/>
                <a:cs typeface="Arial" charset="0"/>
              </a:defRPr>
            </a:lvl5pPr>
            <a:lvl6pPr marL="457200" algn="l" defTabSz="1300163" rtl="0" eaLnBrk="1" fontAlgn="base" hangingPunct="1">
              <a:spcBef>
                <a:spcPct val="0"/>
              </a:spcBef>
              <a:spcAft>
                <a:spcPct val="0"/>
              </a:spcAft>
              <a:defRPr sz="4000">
                <a:solidFill>
                  <a:schemeClr val="accent2"/>
                </a:solidFill>
                <a:latin typeface="Times New Roman" pitchFamily="18" charset="0"/>
                <a:cs typeface="Arial" charset="0"/>
              </a:defRPr>
            </a:lvl6pPr>
            <a:lvl7pPr marL="914400" algn="l" defTabSz="1300163" rtl="0" eaLnBrk="1" fontAlgn="base" hangingPunct="1">
              <a:spcBef>
                <a:spcPct val="0"/>
              </a:spcBef>
              <a:spcAft>
                <a:spcPct val="0"/>
              </a:spcAft>
              <a:defRPr sz="4000">
                <a:solidFill>
                  <a:schemeClr val="accent2"/>
                </a:solidFill>
                <a:latin typeface="Times New Roman" pitchFamily="18" charset="0"/>
                <a:cs typeface="Arial" charset="0"/>
              </a:defRPr>
            </a:lvl7pPr>
            <a:lvl8pPr marL="1371600" algn="l" defTabSz="1300163" rtl="0" eaLnBrk="1" fontAlgn="base" hangingPunct="1">
              <a:spcBef>
                <a:spcPct val="0"/>
              </a:spcBef>
              <a:spcAft>
                <a:spcPct val="0"/>
              </a:spcAft>
              <a:defRPr sz="4000">
                <a:solidFill>
                  <a:schemeClr val="accent2"/>
                </a:solidFill>
                <a:latin typeface="Times New Roman" pitchFamily="18" charset="0"/>
                <a:cs typeface="Arial" charset="0"/>
              </a:defRPr>
            </a:lvl8pPr>
            <a:lvl9pPr marL="1828800" algn="l" defTabSz="1300163" rtl="0" eaLnBrk="1" fontAlgn="base" hangingPunct="1">
              <a:spcBef>
                <a:spcPct val="0"/>
              </a:spcBef>
              <a:spcAft>
                <a:spcPct val="0"/>
              </a:spcAft>
              <a:defRPr sz="4000">
                <a:solidFill>
                  <a:schemeClr val="accent2"/>
                </a:solidFill>
                <a:latin typeface="Times New Roman" pitchFamily="18" charset="0"/>
                <a:cs typeface="Arial" charset="0"/>
              </a:defRPr>
            </a:lvl9pPr>
          </a:lstStyle>
          <a:p>
            <a:r>
              <a:rPr lang="de-DE" altLang="de-DE" kern="0" dirty="0"/>
              <a:t>Was brauchen Nachpflanzungen im Klimawandel</a:t>
            </a:r>
          </a:p>
        </p:txBody>
      </p:sp>
      <p:sp>
        <p:nvSpPr>
          <p:cNvPr id="4" name="Inhaltsplatzhalter 3">
            <a:extLst>
              <a:ext uri="{FF2B5EF4-FFF2-40B4-BE49-F238E27FC236}">
                <a16:creationId xmlns:a16="http://schemas.microsoft.com/office/drawing/2014/main" id="{1CD68162-14DE-49CD-B4FB-AE5182343C3E}"/>
              </a:ext>
            </a:extLst>
          </p:cNvPr>
          <p:cNvSpPr txBox="1">
            <a:spLocks/>
          </p:cNvSpPr>
          <p:nvPr/>
        </p:nvSpPr>
        <p:spPr bwMode="auto">
          <a:xfrm>
            <a:off x="1029792" y="2356520"/>
            <a:ext cx="10081120" cy="1381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1300163" rtl="0" eaLnBrk="1" fontAlgn="base" hangingPunct="1">
              <a:spcBef>
                <a:spcPct val="0"/>
              </a:spcBef>
              <a:spcAft>
                <a:spcPct val="0"/>
              </a:spcAft>
              <a:defRPr sz="2100" b="1">
                <a:solidFill>
                  <a:schemeClr val="accent2"/>
                </a:solidFill>
                <a:latin typeface="+mn-lt"/>
                <a:ea typeface="+mn-ea"/>
                <a:cs typeface="+mn-cs"/>
              </a:defRPr>
            </a:lvl1pPr>
            <a:lvl2pPr marL="1588" algn="l" defTabSz="1300163" rtl="0" eaLnBrk="1" fontAlgn="base" hangingPunct="1">
              <a:spcBef>
                <a:spcPct val="20000"/>
              </a:spcBef>
              <a:spcAft>
                <a:spcPct val="0"/>
              </a:spcAft>
              <a:defRPr sz="2500">
                <a:solidFill>
                  <a:schemeClr val="tx1"/>
                </a:solidFill>
                <a:latin typeface="+mj-lt"/>
                <a:cs typeface="+mn-cs"/>
              </a:defRPr>
            </a:lvl2pPr>
            <a:lvl3pPr marL="180975" indent="-177800" algn="l" defTabSz="1300163" rtl="0" eaLnBrk="1" fontAlgn="base" hangingPunct="1">
              <a:spcBef>
                <a:spcPct val="20000"/>
              </a:spcBef>
              <a:spcAft>
                <a:spcPct val="0"/>
              </a:spcAft>
              <a:buChar char="•"/>
              <a:defRPr sz="2500">
                <a:solidFill>
                  <a:schemeClr val="tx1"/>
                </a:solidFill>
                <a:latin typeface="+mj-lt"/>
                <a:cs typeface="+mn-cs"/>
              </a:defRPr>
            </a:lvl3pPr>
            <a:lvl4pPr marL="463550" indent="-280988" algn="l" defTabSz="1300163" rtl="0" eaLnBrk="1" fontAlgn="base" hangingPunct="1">
              <a:spcBef>
                <a:spcPct val="20000"/>
              </a:spcBef>
              <a:spcAft>
                <a:spcPct val="0"/>
              </a:spcAft>
              <a:buAutoNum type="arabicPeriod"/>
              <a:defRPr sz="2500">
                <a:solidFill>
                  <a:schemeClr val="tx1"/>
                </a:solidFill>
                <a:latin typeface="+mj-lt"/>
                <a:cs typeface="+mn-cs"/>
              </a:defRPr>
            </a:lvl4pPr>
            <a:lvl5pPr marL="749300" indent="-284163" algn="l" defTabSz="1300163" rtl="0" eaLnBrk="1" fontAlgn="base" hangingPunct="1">
              <a:spcBef>
                <a:spcPct val="20000"/>
              </a:spcBef>
              <a:spcAft>
                <a:spcPct val="0"/>
              </a:spcAft>
              <a:buChar char="»"/>
              <a:defRPr sz="2500">
                <a:solidFill>
                  <a:schemeClr val="tx1"/>
                </a:solidFill>
                <a:latin typeface="+mj-lt"/>
                <a:cs typeface="+mn-cs"/>
              </a:defRPr>
            </a:lvl5pPr>
            <a:lvl6pPr marL="1206500" indent="-284163" algn="l" defTabSz="1300163" rtl="0" eaLnBrk="1" fontAlgn="base" hangingPunct="1">
              <a:spcBef>
                <a:spcPct val="20000"/>
              </a:spcBef>
              <a:spcAft>
                <a:spcPct val="0"/>
              </a:spcAft>
              <a:buChar char="»"/>
              <a:defRPr sz="2500">
                <a:solidFill>
                  <a:schemeClr val="tx1"/>
                </a:solidFill>
                <a:latin typeface="+mj-lt"/>
                <a:cs typeface="+mn-cs"/>
              </a:defRPr>
            </a:lvl6pPr>
            <a:lvl7pPr marL="1663700" indent="-284163" algn="l" defTabSz="1300163" rtl="0" eaLnBrk="1" fontAlgn="base" hangingPunct="1">
              <a:spcBef>
                <a:spcPct val="20000"/>
              </a:spcBef>
              <a:spcAft>
                <a:spcPct val="0"/>
              </a:spcAft>
              <a:buChar char="»"/>
              <a:defRPr sz="2500">
                <a:solidFill>
                  <a:schemeClr val="tx1"/>
                </a:solidFill>
                <a:latin typeface="+mj-lt"/>
                <a:cs typeface="+mn-cs"/>
              </a:defRPr>
            </a:lvl7pPr>
            <a:lvl8pPr marL="2120900" indent="-284163" algn="l" defTabSz="1300163" rtl="0" eaLnBrk="1" fontAlgn="base" hangingPunct="1">
              <a:spcBef>
                <a:spcPct val="20000"/>
              </a:spcBef>
              <a:spcAft>
                <a:spcPct val="0"/>
              </a:spcAft>
              <a:buChar char="»"/>
              <a:defRPr sz="2500">
                <a:solidFill>
                  <a:schemeClr val="tx1"/>
                </a:solidFill>
                <a:latin typeface="+mj-lt"/>
                <a:cs typeface="+mn-cs"/>
              </a:defRPr>
            </a:lvl8pPr>
            <a:lvl9pPr marL="2578100" indent="-284163" algn="l" defTabSz="1300163" rtl="0" eaLnBrk="1" fontAlgn="base" hangingPunct="1">
              <a:spcBef>
                <a:spcPct val="20000"/>
              </a:spcBef>
              <a:spcAft>
                <a:spcPct val="0"/>
              </a:spcAft>
              <a:buChar char="»"/>
              <a:defRPr sz="2500">
                <a:solidFill>
                  <a:schemeClr val="tx1"/>
                </a:solidFill>
                <a:latin typeface="+mj-lt"/>
                <a:cs typeface="+mn-cs"/>
              </a:defRPr>
            </a:lvl9pPr>
          </a:lstStyle>
          <a:p>
            <a:pPr marL="457200" indent="-457200">
              <a:lnSpc>
                <a:spcPct val="150000"/>
              </a:lnSpc>
              <a:buFontTx/>
              <a:buBlip>
                <a:blip r:embed="rId3"/>
              </a:buBlip>
            </a:pPr>
            <a:r>
              <a:rPr lang="de-DE" sz="3200" b="0" kern="0" dirty="0">
                <a:solidFill>
                  <a:srgbClr val="003300"/>
                </a:solidFill>
                <a:latin typeface="Times New Roman" panose="02020603050405020304" pitchFamily="18" charset="0"/>
                <a:cs typeface="Times New Roman" panose="02020603050405020304" pitchFamily="18" charset="0"/>
              </a:rPr>
              <a:t>lange Pfahlwurzeln, tief reichende Wurzelsysteme</a:t>
            </a:r>
          </a:p>
          <a:p>
            <a:pPr marL="457200" indent="-457200">
              <a:lnSpc>
                <a:spcPct val="150000"/>
              </a:lnSpc>
              <a:buFontTx/>
              <a:buBlip>
                <a:blip r:embed="rId3"/>
              </a:buBlip>
            </a:pPr>
            <a:r>
              <a:rPr lang="de-DE" sz="3200" b="0" kern="0" dirty="0">
                <a:solidFill>
                  <a:srgbClr val="003300"/>
                </a:solidFill>
                <a:latin typeface="Times New Roman" panose="02020603050405020304" pitchFamily="18" charset="0"/>
                <a:cs typeface="Times New Roman" panose="02020603050405020304" pitchFamily="18" charset="0"/>
              </a:rPr>
              <a:t>…so, wie Naturverjüngung sie entwickelt</a:t>
            </a:r>
            <a:endParaRPr lang="de-DE" sz="3200" b="0" kern="0" dirty="0">
              <a:solidFill>
                <a:schemeClr val="tx1"/>
              </a:solidFill>
              <a:latin typeface="Times New Roman" panose="02020603050405020304" pitchFamily="18" charset="0"/>
              <a:cs typeface="Times New Roman" panose="02020603050405020304" pitchFamily="18" charset="0"/>
            </a:endParaRPr>
          </a:p>
        </p:txBody>
      </p:sp>
      <p:pic>
        <p:nvPicPr>
          <p:cNvPr id="3" name="Grafik 2">
            <a:extLst>
              <a:ext uri="{FF2B5EF4-FFF2-40B4-BE49-F238E27FC236}">
                <a16:creationId xmlns:a16="http://schemas.microsoft.com/office/drawing/2014/main" id="{F6A5746B-BF3D-4A07-8664-2D20CF8CD3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35"/>
          <a:stretch/>
        </p:blipFill>
        <p:spPr>
          <a:xfrm>
            <a:off x="1029792" y="3881825"/>
            <a:ext cx="7200800" cy="4955032"/>
          </a:xfrm>
          <a:prstGeom prst="rect">
            <a:avLst/>
          </a:prstGeom>
        </p:spPr>
      </p:pic>
      <p:pic>
        <p:nvPicPr>
          <p:cNvPr id="11" name="Grafik 10">
            <a:extLst>
              <a:ext uri="{FF2B5EF4-FFF2-40B4-BE49-F238E27FC236}">
                <a16:creationId xmlns:a16="http://schemas.microsoft.com/office/drawing/2014/main" id="{C5AA7B88-BFB2-4D06-A812-A91C9AFBC1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8679"/>
          <a:stretch/>
        </p:blipFill>
        <p:spPr>
          <a:xfrm rot="16200000">
            <a:off x="7520268" y="4489619"/>
            <a:ext cx="5662123" cy="3075430"/>
          </a:xfrm>
          <a:prstGeom prst="rect">
            <a:avLst/>
          </a:prstGeom>
        </p:spPr>
      </p:pic>
    </p:spTree>
    <p:extLst>
      <p:ext uri="{BB962C8B-B14F-4D97-AF65-F5344CB8AC3E}">
        <p14:creationId xmlns:p14="http://schemas.microsoft.com/office/powerpoint/2010/main" val="3412566959"/>
      </p:ext>
    </p:extLst>
  </p:cSld>
  <p:clrMapOvr>
    <a:masterClrMapping/>
  </p:clrMapOvr>
</p:sld>
</file>

<file path=ppt/theme/theme1.xml><?xml version="1.0" encoding="utf-8"?>
<a:theme xmlns:a="http://schemas.openxmlformats.org/drawingml/2006/main" name="Präsentationsvorlage SSG">
  <a:themeElements>
    <a:clrScheme name="SSG_Gold 1">
      <a:dk1>
        <a:srgbClr val="000000"/>
      </a:dk1>
      <a:lt1>
        <a:srgbClr val="FFFFFF"/>
      </a:lt1>
      <a:dk2>
        <a:srgbClr val="000000"/>
      </a:dk2>
      <a:lt2>
        <a:srgbClr val="808080"/>
      </a:lt2>
      <a:accent1>
        <a:srgbClr val="FFFCE1"/>
      </a:accent1>
      <a:accent2>
        <a:srgbClr val="A27D46"/>
      </a:accent2>
      <a:accent3>
        <a:srgbClr val="FFFFFF"/>
      </a:accent3>
      <a:accent4>
        <a:srgbClr val="000000"/>
      </a:accent4>
      <a:accent5>
        <a:srgbClr val="FFFDEE"/>
      </a:accent5>
      <a:accent6>
        <a:srgbClr val="92713F"/>
      </a:accent6>
      <a:hlink>
        <a:srgbClr val="C6C8C9"/>
      </a:hlink>
      <a:folHlink>
        <a:srgbClr val="A27D46"/>
      </a:folHlink>
    </a:clrScheme>
    <a:fontScheme name="SSG_Gold">
      <a:majorFont>
        <a:latin typeface="Times New Roman"/>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300163" rtl="0" eaLnBrk="1" fontAlgn="base" latinLnBrk="0" hangingPunct="1">
          <a:lnSpc>
            <a:spcPct val="100000"/>
          </a:lnSpc>
          <a:spcBef>
            <a:spcPct val="0"/>
          </a:spcBef>
          <a:spcAft>
            <a:spcPct val="0"/>
          </a:spcAft>
          <a:buClrTx/>
          <a:buSzTx/>
          <a:buFontTx/>
          <a:buNone/>
          <a:tabLst/>
          <a:defRPr kumimoji="0" lang="en-US" altLang="de-DE" sz="26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300163" rtl="0" eaLnBrk="1" fontAlgn="base" latinLnBrk="0" hangingPunct="1">
          <a:lnSpc>
            <a:spcPct val="100000"/>
          </a:lnSpc>
          <a:spcBef>
            <a:spcPct val="0"/>
          </a:spcBef>
          <a:spcAft>
            <a:spcPct val="0"/>
          </a:spcAft>
          <a:buClrTx/>
          <a:buSzTx/>
          <a:buFontTx/>
          <a:buNone/>
          <a:tabLst/>
          <a:defRPr kumimoji="0" lang="en-US" altLang="de-DE" sz="26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SSG_Gold 1">
        <a:dk1>
          <a:srgbClr val="000000"/>
        </a:dk1>
        <a:lt1>
          <a:srgbClr val="FFFFFF"/>
        </a:lt1>
        <a:dk2>
          <a:srgbClr val="000000"/>
        </a:dk2>
        <a:lt2>
          <a:srgbClr val="808080"/>
        </a:lt2>
        <a:accent1>
          <a:srgbClr val="FFFCE1"/>
        </a:accent1>
        <a:accent2>
          <a:srgbClr val="A27D46"/>
        </a:accent2>
        <a:accent3>
          <a:srgbClr val="FFFFFF"/>
        </a:accent3>
        <a:accent4>
          <a:srgbClr val="000000"/>
        </a:accent4>
        <a:accent5>
          <a:srgbClr val="FFFDEE"/>
        </a:accent5>
        <a:accent6>
          <a:srgbClr val="92713F"/>
        </a:accent6>
        <a:hlink>
          <a:srgbClr val="C6C8C9"/>
        </a:hlink>
        <a:folHlink>
          <a:srgbClr val="A27D4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SG_Silber">
  <a:themeElements>
    <a:clrScheme name="SSG_Silber 1">
      <a:dk1>
        <a:srgbClr val="000000"/>
      </a:dk1>
      <a:lt1>
        <a:srgbClr val="FFFFFF"/>
      </a:lt1>
      <a:dk2>
        <a:srgbClr val="000000"/>
      </a:dk2>
      <a:lt2>
        <a:srgbClr val="808080"/>
      </a:lt2>
      <a:accent1>
        <a:srgbClr val="FFFCE1"/>
      </a:accent1>
      <a:accent2>
        <a:srgbClr val="A27D46"/>
      </a:accent2>
      <a:accent3>
        <a:srgbClr val="FFFFFF"/>
      </a:accent3>
      <a:accent4>
        <a:srgbClr val="000000"/>
      </a:accent4>
      <a:accent5>
        <a:srgbClr val="FFFDEE"/>
      </a:accent5>
      <a:accent6>
        <a:srgbClr val="92713F"/>
      </a:accent6>
      <a:hlink>
        <a:srgbClr val="C6C8C9"/>
      </a:hlink>
      <a:folHlink>
        <a:srgbClr val="A27D46"/>
      </a:folHlink>
    </a:clrScheme>
    <a:fontScheme name="SSG_Silber">
      <a:majorFont>
        <a:latin typeface="Times New Roman"/>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300163" rtl="0" eaLnBrk="1" fontAlgn="base" latinLnBrk="0" hangingPunct="1">
          <a:lnSpc>
            <a:spcPct val="100000"/>
          </a:lnSpc>
          <a:spcBef>
            <a:spcPct val="0"/>
          </a:spcBef>
          <a:spcAft>
            <a:spcPct val="0"/>
          </a:spcAft>
          <a:buClrTx/>
          <a:buSzTx/>
          <a:buFontTx/>
          <a:buNone/>
          <a:tabLst/>
          <a:defRPr kumimoji="0" lang="en-US" altLang="de-DE" sz="26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300163" rtl="0" eaLnBrk="1" fontAlgn="base" latinLnBrk="0" hangingPunct="1">
          <a:lnSpc>
            <a:spcPct val="100000"/>
          </a:lnSpc>
          <a:spcBef>
            <a:spcPct val="0"/>
          </a:spcBef>
          <a:spcAft>
            <a:spcPct val="0"/>
          </a:spcAft>
          <a:buClrTx/>
          <a:buSzTx/>
          <a:buFontTx/>
          <a:buNone/>
          <a:tabLst/>
          <a:defRPr kumimoji="0" lang="en-US" altLang="de-DE" sz="26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SSG_Silber 1">
        <a:dk1>
          <a:srgbClr val="000000"/>
        </a:dk1>
        <a:lt1>
          <a:srgbClr val="FFFFFF"/>
        </a:lt1>
        <a:dk2>
          <a:srgbClr val="000000"/>
        </a:dk2>
        <a:lt2>
          <a:srgbClr val="808080"/>
        </a:lt2>
        <a:accent1>
          <a:srgbClr val="FFFCE1"/>
        </a:accent1>
        <a:accent2>
          <a:srgbClr val="A27D46"/>
        </a:accent2>
        <a:accent3>
          <a:srgbClr val="FFFFFF"/>
        </a:accent3>
        <a:accent4>
          <a:srgbClr val="000000"/>
        </a:accent4>
        <a:accent5>
          <a:srgbClr val="FFFDEE"/>
        </a:accent5>
        <a:accent6>
          <a:srgbClr val="92713F"/>
        </a:accent6>
        <a:hlink>
          <a:srgbClr val="C6C8C9"/>
        </a:hlink>
        <a:folHlink>
          <a:srgbClr val="A27D4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chlussfolie">
  <a:themeElements>
    <a:clrScheme name="Schlussfolie 1">
      <a:dk1>
        <a:srgbClr val="000000"/>
      </a:dk1>
      <a:lt1>
        <a:srgbClr val="FFFFFF"/>
      </a:lt1>
      <a:dk2>
        <a:srgbClr val="000000"/>
      </a:dk2>
      <a:lt2>
        <a:srgbClr val="808080"/>
      </a:lt2>
      <a:accent1>
        <a:srgbClr val="FFFCE1"/>
      </a:accent1>
      <a:accent2>
        <a:srgbClr val="A27D46"/>
      </a:accent2>
      <a:accent3>
        <a:srgbClr val="FFFFFF"/>
      </a:accent3>
      <a:accent4>
        <a:srgbClr val="000000"/>
      </a:accent4>
      <a:accent5>
        <a:srgbClr val="FFFDEE"/>
      </a:accent5>
      <a:accent6>
        <a:srgbClr val="92713F"/>
      </a:accent6>
      <a:hlink>
        <a:srgbClr val="C6C8C9"/>
      </a:hlink>
      <a:folHlink>
        <a:srgbClr val="A27D46"/>
      </a:folHlink>
    </a:clrScheme>
    <a:fontScheme name="Schlussfolie">
      <a:majorFont>
        <a:latin typeface="Times New Roman"/>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300163" rtl="0" eaLnBrk="1" fontAlgn="base" latinLnBrk="0" hangingPunct="1">
          <a:lnSpc>
            <a:spcPct val="100000"/>
          </a:lnSpc>
          <a:spcBef>
            <a:spcPct val="0"/>
          </a:spcBef>
          <a:spcAft>
            <a:spcPct val="0"/>
          </a:spcAft>
          <a:buClrTx/>
          <a:buSzTx/>
          <a:buFontTx/>
          <a:buNone/>
          <a:tabLst/>
          <a:defRPr kumimoji="0" lang="en-US" altLang="de-DE" sz="26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300163" rtl="0" eaLnBrk="1" fontAlgn="base" latinLnBrk="0" hangingPunct="1">
          <a:lnSpc>
            <a:spcPct val="100000"/>
          </a:lnSpc>
          <a:spcBef>
            <a:spcPct val="0"/>
          </a:spcBef>
          <a:spcAft>
            <a:spcPct val="0"/>
          </a:spcAft>
          <a:buClrTx/>
          <a:buSzTx/>
          <a:buFontTx/>
          <a:buNone/>
          <a:tabLst/>
          <a:defRPr kumimoji="0" lang="en-US" altLang="de-DE" sz="26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Schlussfolie 1">
        <a:dk1>
          <a:srgbClr val="000000"/>
        </a:dk1>
        <a:lt1>
          <a:srgbClr val="FFFFFF"/>
        </a:lt1>
        <a:dk2>
          <a:srgbClr val="000000"/>
        </a:dk2>
        <a:lt2>
          <a:srgbClr val="808080"/>
        </a:lt2>
        <a:accent1>
          <a:srgbClr val="FFFCE1"/>
        </a:accent1>
        <a:accent2>
          <a:srgbClr val="A27D46"/>
        </a:accent2>
        <a:accent3>
          <a:srgbClr val="FFFFFF"/>
        </a:accent3>
        <a:accent4>
          <a:srgbClr val="000000"/>
        </a:accent4>
        <a:accent5>
          <a:srgbClr val="FFFDEE"/>
        </a:accent5>
        <a:accent6>
          <a:srgbClr val="92713F"/>
        </a:accent6>
        <a:hlink>
          <a:srgbClr val="C6C8C9"/>
        </a:hlink>
        <a:folHlink>
          <a:srgbClr val="A27D4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Präsentationsvorlage SSG</Template>
  <TotalTime>0</TotalTime>
  <Words>2224</Words>
  <Application>Microsoft Office PowerPoint</Application>
  <PresentationFormat>Benutzerdefiniert</PresentationFormat>
  <Paragraphs>210</Paragraphs>
  <Slides>23</Slides>
  <Notes>22</Notes>
  <HiddenSlides>0</HiddenSlides>
  <MMClips>0</MMClips>
  <ScaleCrop>false</ScaleCrop>
  <HeadingPairs>
    <vt:vector size="6" baseType="variant">
      <vt:variant>
        <vt:lpstr>Verwendete Schriftarten</vt:lpstr>
      </vt:variant>
      <vt:variant>
        <vt:i4>2</vt:i4>
      </vt:variant>
      <vt:variant>
        <vt:lpstr>Design</vt:lpstr>
      </vt:variant>
      <vt:variant>
        <vt:i4>3</vt:i4>
      </vt:variant>
      <vt:variant>
        <vt:lpstr>Folientitel</vt:lpstr>
      </vt:variant>
      <vt:variant>
        <vt:i4>23</vt:i4>
      </vt:variant>
    </vt:vector>
  </HeadingPairs>
  <TitlesOfParts>
    <vt:vector size="28" baseType="lpstr">
      <vt:lpstr>Arial</vt:lpstr>
      <vt:lpstr>Times New Roman</vt:lpstr>
      <vt:lpstr>Präsentationsvorlage SSG</vt:lpstr>
      <vt:lpstr>SSG_Silber</vt:lpstr>
      <vt:lpstr>Schlussfolie</vt:lpstr>
      <vt:lpstr>Kultivierung von Naturverjüngung zur Nachpflanzung in historischen Gärten  </vt:lpstr>
      <vt:lpstr>Far far away</vt:lpstr>
      <vt:lpstr>PowerPoint-Präsentation</vt:lpstr>
      <vt:lpstr>Die Situation</vt:lpstr>
      <vt:lpstr>Unsere Aufgabe</vt:lpstr>
      <vt:lpstr>PowerPoint-Präsentation</vt:lpstr>
      <vt:lpstr>Test anderer Herkünfte unserer Baumarten</vt:lpstr>
      <vt:lpstr>PowerPoint-Präsentation</vt:lpstr>
      <vt:lpstr>PowerPoint-Präsentation</vt:lpstr>
      <vt:lpstr>Gehölzgruppen als Waldbestand behandeln </vt:lpstr>
      <vt:lpstr>Und sonst? Zum Beispiel in Alleen? Bei Solitären?</vt:lpstr>
      <vt:lpstr>Naturverjüngung werben</vt:lpstr>
      <vt:lpstr>Naturverjüngung topfen</vt:lpstr>
      <vt:lpstr>Naturverjüngung weiterkultivieren</vt:lpstr>
      <vt:lpstr>Säen wir selbst:</vt:lpstr>
      <vt:lpstr>Säen wir selbst:</vt:lpstr>
      <vt:lpstr>Alternativen zur Tonröhre</vt:lpstr>
      <vt:lpstr>Nachpflanzungen - Standortvorbereitung</vt:lpstr>
      <vt:lpstr>Nachpflanzungen durchführen</vt:lpstr>
      <vt:lpstr>Nachpflanzungen - Ergebnis</vt:lpstr>
      <vt:lpstr>Ausblick</vt:lpstr>
      <vt:lpstr> VIELEN DANK.</vt:lpstr>
      <vt:lpstr>Jungbaumpflege: frühzeitig und kontinuierlich  </vt:lpstr>
    </vt:vector>
  </TitlesOfParts>
  <Company>VBV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HIER STEHT DAS THEMA DER PRÄSENTATION</dc:title>
  <dc:creator>Kirscht, Meike (SSG Zentrale Bruchsal)</dc:creator>
  <cp:lastModifiedBy>Kirscht, Meike Dr. (SSG Zentrale Bruchsal)</cp:lastModifiedBy>
  <cp:revision>488</cp:revision>
  <cp:lastPrinted>2023-02-27T08:59:40Z</cp:lastPrinted>
  <dcterms:created xsi:type="dcterms:W3CDTF">2017-02-03T09:39:01Z</dcterms:created>
  <dcterms:modified xsi:type="dcterms:W3CDTF">2024-06-26T08:09:56Z</dcterms:modified>
</cp:coreProperties>
</file>