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60" r:id="rId3"/>
    <p:sldId id="261" r:id="rId4"/>
    <p:sldId id="263" r:id="rId5"/>
    <p:sldId id="262" r:id="rId6"/>
    <p:sldId id="264" r:id="rId7"/>
    <p:sldId id="265" r:id="rId8"/>
    <p:sldId id="270" r:id="rId9"/>
    <p:sldId id="266" r:id="rId10"/>
    <p:sldId id="267" r:id="rId11"/>
    <p:sldId id="268" r:id="rId1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" userDrawn="1">
          <p15:clr>
            <a:srgbClr val="A4A3A4"/>
          </p15:clr>
        </p15:guide>
        <p15:guide id="2" pos="317" userDrawn="1">
          <p15:clr>
            <a:srgbClr val="A4A3A4"/>
          </p15:clr>
        </p15:guide>
        <p15:guide id="3" pos="4445" userDrawn="1">
          <p15:clr>
            <a:srgbClr val="A4A3A4"/>
          </p15:clr>
        </p15:guide>
        <p15:guide id="4" orient="horz" pos="487" userDrawn="1">
          <p15:clr>
            <a:srgbClr val="A4A3A4"/>
          </p15:clr>
        </p15:guide>
        <p15:guide id="5" orient="horz" pos="6202" userDrawn="1">
          <p15:clr>
            <a:srgbClr val="A4A3A4"/>
          </p15:clr>
        </p15:guide>
        <p15:guide id="6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Robles" initials="iR" lastIdx="1" clrIdx="0">
    <p:extLst>
      <p:ext uri="{19B8F6BF-5375-455C-9EA6-DF929625EA0E}">
        <p15:presenceInfo xmlns:p15="http://schemas.microsoft.com/office/powerpoint/2012/main" userId="0ed2b21f27ea23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499"/>
    <a:srgbClr val="D92353"/>
    <a:srgbClr val="8EC549"/>
    <a:srgbClr val="B9D137"/>
    <a:srgbClr val="02AB9F"/>
    <a:srgbClr val="F2F3F3"/>
    <a:srgbClr val="ED2F62"/>
    <a:srgbClr val="2A6584"/>
    <a:srgbClr val="D91F53"/>
    <a:srgbClr val="01A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9"/>
    <p:restoredTop sz="96860"/>
  </p:normalViewPr>
  <p:slideViewPr>
    <p:cSldViewPr snapToGrid="0">
      <p:cViewPr varScale="1">
        <p:scale>
          <a:sx n="105" d="100"/>
          <a:sy n="105" d="100"/>
        </p:scale>
        <p:origin x="4044" y="138"/>
      </p:cViewPr>
      <p:guideLst>
        <p:guide orient="horz" pos="533"/>
        <p:guide pos="317"/>
        <p:guide pos="4445"/>
        <p:guide orient="horz" pos="487"/>
        <p:guide orient="horz" pos="620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B8F166-42BB-7573-443F-E3BEC393D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D3E14-7180-8253-282B-70B47861AC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A6E0-F225-8744-980F-8059D4F30A81}" type="datetimeFigureOut">
              <a:rPr lang="en-DE" smtClean="0"/>
              <a:t>10/31/2024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8D0BF-E04B-A471-B631-0AA83684F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E3CCE-7434-E365-A06B-A6BD0CA38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781C-54E7-F740-B5AD-50E15DE27B8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78352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AD8FC-3C41-B24F-80B6-849222E8D8E4}" type="datetimeFigureOut">
              <a:rPr lang="en-DE" smtClean="0"/>
              <a:t>10/31/2024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41D5-EF80-3B42-A6D8-3FFA70A5171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94638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206815C-04CC-726A-012D-A3E290C5D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400" b="1">
                <a:solidFill>
                  <a:srgbClr val="D91F53"/>
                </a:solidFill>
              </a:defRPr>
            </a:lvl1pPr>
          </a:lstStyle>
          <a:p>
            <a:fld id="{E4D20B4E-D05D-1342-9033-96884FAEEE54}" type="slidenum">
              <a:rPr lang="en-DE" smtClean="0"/>
              <a:pPr/>
              <a:t>‹Nr.›</a:t>
            </a:fld>
            <a:endParaRPr lang="en-D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F5685E-168B-6E95-1F37-FB3376F6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28" y="9909729"/>
            <a:ext cx="1544742" cy="5692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D91F53"/>
                </a:solidFill>
                <a:latin typeface="Overlock" panose="02000506030000020004" pitchFamily="2" charset="77"/>
              </a:defRPr>
            </a:lvl1pPr>
          </a:lstStyle>
          <a:p>
            <a:r>
              <a:rPr lang="en-GB" dirty="0"/>
              <a:t>Lernort Garten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0273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FFCC55-3B11-A4D2-8A78-EF4A88649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400" b="1">
                <a:solidFill>
                  <a:srgbClr val="D91F53"/>
                </a:solidFill>
              </a:defRPr>
            </a:lvl1pPr>
          </a:lstStyle>
          <a:p>
            <a:fld id="{E4D20B4E-D05D-1342-9033-96884FAEEE54}" type="slidenum">
              <a:rPr lang="en-DE" smtClean="0"/>
              <a:pPr/>
              <a:t>‹Nr.›</a:t>
            </a:fld>
            <a:endParaRPr lang="en-D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F7B1DA-8049-EB45-FC68-9D826E0B1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28" y="9909729"/>
            <a:ext cx="1544742" cy="5692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D91F53"/>
                </a:solidFill>
                <a:latin typeface="Overlock" panose="02000506030000020004" pitchFamily="2" charset="77"/>
              </a:defRPr>
            </a:lvl1pPr>
          </a:lstStyle>
          <a:p>
            <a:r>
              <a:rPr lang="en-GB" dirty="0"/>
              <a:t>Lernort Garten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79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55012" y="4530373"/>
            <a:ext cx="241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Smartphone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483501" y="445017"/>
            <a:ext cx="6553202" cy="9217152"/>
          </a:xfrm>
          <a:prstGeom prst="rect">
            <a:avLst/>
          </a:prstGeom>
          <a:solidFill>
            <a:schemeClr val="accent6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endParaRPr lang="de-DE" sz="44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Benötigte Anschauungsmaterialien</a:t>
            </a: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-Die (laminierten) Arbeitsblätter auf den folgenden Seiten</a:t>
            </a: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-9 Stoffbeutel mit je mindestens einer Eichel und einer Lindenfrucht</a:t>
            </a: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4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-9 Baumscheiben</a:t>
            </a: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2400" b="1" i="1" dirty="0" smtClean="0">
                <a:solidFill>
                  <a:srgbClr val="367499"/>
                </a:solidFill>
                <a:latin typeface="Overlock" panose="02000506030000020004" pitchFamily="2" charset="77"/>
                <a:cs typeface="Amatic SC" pitchFamily="2" charset="-79"/>
              </a:rPr>
              <a:t>-Spielzeugfiguren: </a:t>
            </a: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Ritter, Römer, Kutsche, Auto, altes</a:t>
            </a:r>
            <a:r>
              <a:rPr lang="de-DE" sz="2800" b="1" dirty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Telefon und Smartphone-Modell</a:t>
            </a: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6807" y="3764018"/>
            <a:ext cx="1027965" cy="10279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5653"/>
          <a:stretch/>
        </p:blipFill>
        <p:spPr>
          <a:xfrm rot="16200000">
            <a:off x="3165420" y="4783155"/>
            <a:ext cx="822773" cy="1177539"/>
          </a:xfrm>
          <a:prstGeom prst="rect">
            <a:avLst/>
          </a:prstGeom>
          <a:ln>
            <a:noFill/>
          </a:ln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72" y="6967843"/>
            <a:ext cx="2529489" cy="37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Zweitwärmstes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7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Drittwärmstes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7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4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5012" y="4530373"/>
            <a:ext cx="241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Smartphone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50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Altes Telefon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Auto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8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200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Kutsche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1000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Ritter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316492" y="2757569"/>
            <a:ext cx="6553202" cy="5600047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Seit 2000 Jahren</a:t>
            </a:r>
          </a:p>
          <a:p>
            <a:pPr algn="l">
              <a:lnSpc>
                <a:spcPct val="100000"/>
              </a:lnSpc>
            </a:pPr>
            <a:endParaRPr lang="en-GB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en-GB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012" y="4530373"/>
            <a:ext cx="20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</a:rPr>
              <a:t>Römer</a:t>
            </a:r>
            <a:endParaRPr lang="de-DE" sz="2800" b="1" dirty="0">
              <a:solidFill>
                <a:schemeClr val="bg1"/>
              </a:solidFill>
              <a:latin typeface="Overlock" panose="0200050603000002000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379805BE-16FB-1693-80E8-2255085C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48" y="499843"/>
            <a:ext cx="1533550" cy="2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 rot="5400000">
            <a:off x="-746879" y="1822586"/>
            <a:ext cx="9262872" cy="7044163"/>
          </a:xfrm>
          <a:prstGeom prst="rect">
            <a:avLst/>
          </a:prstGeom>
          <a:solidFill>
            <a:srgbClr val="02AB9F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Overlock" panose="02000506030000020004"/>
                <a:cs typeface="Amatic SC" pitchFamily="2" charset="-79"/>
              </a:rPr>
              <a:t>Kloster vor etwa 300 Jahren</a:t>
            </a:r>
            <a:endParaRPr lang="de-DE" sz="1200" dirty="0">
              <a:solidFill>
                <a:schemeClr val="bg1"/>
              </a:solidFill>
              <a:latin typeface="Overlock" panose="02000506030000020004"/>
              <a:ea typeface="Roboto Medium" panose="02000000000000000000" pitchFamily="2" charset="0"/>
              <a:cs typeface="Amatic SC" pitchFamily="2" charset="-79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7738" y="2548501"/>
            <a:ext cx="6961157" cy="56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2D46E-19B7-74C7-465C-F88FB99A0C52}"/>
              </a:ext>
            </a:extLst>
          </p:cNvPr>
          <p:cNvSpPr txBox="1">
            <a:spLocks/>
          </p:cNvSpPr>
          <p:nvPr/>
        </p:nvSpPr>
        <p:spPr>
          <a:xfrm>
            <a:off x="572524" y="969264"/>
            <a:ext cx="6553202" cy="7132319"/>
          </a:xfrm>
          <a:prstGeom prst="rect">
            <a:avLst/>
          </a:prstGeom>
          <a:solidFill>
            <a:srgbClr val="FF0000"/>
          </a:solidFill>
        </p:spPr>
        <p:txBody>
          <a:bodyPr vert="horz" lIns="360000" tIns="180000" rIns="360000" bIns="36000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de-DE" sz="4400" b="1" dirty="0" smtClean="0">
                <a:solidFill>
                  <a:schemeClr val="bg1"/>
                </a:solidFill>
                <a:latin typeface="Overlock" panose="02000506030000020004" pitchFamily="2" charset="77"/>
                <a:cs typeface="Amatic SC" pitchFamily="2" charset="-79"/>
              </a:rPr>
              <a:t>Wärmstes Jahr in Deutschland seit Beginn der Wetteraufzeichnungen</a:t>
            </a:r>
          </a:p>
          <a:p>
            <a:pPr algn="l">
              <a:lnSpc>
                <a:spcPct val="100000"/>
              </a:lnSpc>
            </a:pPr>
            <a:endParaRPr lang="de-DE" sz="44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  <a:p>
            <a:pPr algn="l">
              <a:lnSpc>
                <a:spcPct val="100000"/>
              </a:lnSpc>
            </a:pPr>
            <a:endParaRPr lang="de-DE" sz="2800" b="1" dirty="0" smtClean="0">
              <a:solidFill>
                <a:schemeClr val="bg1"/>
              </a:solidFill>
              <a:latin typeface="Overlock" panose="02000506030000020004" pitchFamily="2" charset="77"/>
              <a:cs typeface="Amatic SC" pitchFamily="2" charset="-79"/>
            </a:endParaRPr>
          </a:p>
        </p:txBody>
      </p:sp>
      <p:pic>
        <p:nvPicPr>
          <p:cNvPr id="1026" name="Picture 2" descr="File:Thermometer icon gradien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11" y="4157153"/>
            <a:ext cx="859409" cy="35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6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96</Words>
  <Application>Microsoft Office PowerPoint</Application>
  <PresentationFormat>Benutzerdefiniert</PresentationFormat>
  <Paragraphs>141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Amatic SC</vt:lpstr>
      <vt:lpstr>Arial</vt:lpstr>
      <vt:lpstr>Calibri</vt:lpstr>
      <vt:lpstr>Overlock</vt:lpstr>
      <vt:lpstr>Roboto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Infoblatt</dc:title>
  <dc:subject/>
  <dc:creator>Sara Abtahi</dc:creator>
  <cp:keywords/>
  <dc:description/>
  <cp:lastModifiedBy>Daniel Emge</cp:lastModifiedBy>
  <cp:revision>90</cp:revision>
  <dcterms:created xsi:type="dcterms:W3CDTF">2023-11-15T19:04:16Z</dcterms:created>
  <dcterms:modified xsi:type="dcterms:W3CDTF">2024-10-31T09:36:34Z</dcterms:modified>
  <cp:category/>
</cp:coreProperties>
</file>