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15"/>
  </p:notesMasterIdLst>
  <p:handoutMasterIdLst>
    <p:handoutMasterId r:id="rId16"/>
  </p:handoutMasterIdLst>
  <p:sldIdLst>
    <p:sldId id="269" r:id="rId2"/>
    <p:sldId id="268" r:id="rId3"/>
    <p:sldId id="270" r:id="rId4"/>
    <p:sldId id="271" r:id="rId5"/>
    <p:sldId id="272" r:id="rId6"/>
    <p:sldId id="273" r:id="rId7"/>
    <p:sldId id="274" r:id="rId8"/>
    <p:sldId id="275" r:id="rId9"/>
    <p:sldId id="276" r:id="rId10"/>
    <p:sldId id="277" r:id="rId11"/>
    <p:sldId id="278" r:id="rId12"/>
    <p:sldId id="279" r:id="rId13"/>
    <p:sldId id="280" r:id="rId14"/>
  </p:sldIdLst>
  <p:sldSz cx="5327650"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7" userDrawn="1">
          <p15:clr>
            <a:srgbClr val="A4A3A4"/>
          </p15:clr>
        </p15:guide>
        <p15:guide id="2" pos="223" userDrawn="1">
          <p15:clr>
            <a:srgbClr val="A4A3A4"/>
          </p15:clr>
        </p15:guide>
        <p15:guide id="3" pos="3133" userDrawn="1">
          <p15:clr>
            <a:srgbClr val="A4A3A4"/>
          </p15:clr>
        </p15:guide>
        <p15:guide id="4" orient="horz" pos="344" userDrawn="1">
          <p15:clr>
            <a:srgbClr val="A4A3A4"/>
          </p15:clr>
        </p15:guide>
        <p15:guide id="5" orient="horz" pos="4536" userDrawn="1">
          <p15:clr>
            <a:srgbClr val="A4A3A4"/>
          </p15:clr>
        </p15:guide>
        <p15:guide id="6" pos="16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van Robles" initials="iR" lastIdx="1" clrIdx="0">
    <p:extLst>
      <p:ext uri="{19B8F6BF-5375-455C-9EA6-DF929625EA0E}">
        <p15:presenceInfo xmlns:p15="http://schemas.microsoft.com/office/powerpoint/2012/main" userId="0ed2b21f27ea23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9D137"/>
    <a:srgbClr val="367499"/>
    <a:srgbClr val="2A6584"/>
    <a:srgbClr val="01AB9F"/>
    <a:srgbClr val="02AB9F"/>
    <a:srgbClr val="8EC549"/>
    <a:srgbClr val="C7C7C7"/>
    <a:srgbClr val="ED2F62"/>
    <a:srgbClr val="D91F53"/>
    <a:srgbClr val="D923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909"/>
    <p:restoredTop sz="96860"/>
  </p:normalViewPr>
  <p:slideViewPr>
    <p:cSldViewPr snapToGrid="0">
      <p:cViewPr varScale="1">
        <p:scale>
          <a:sx n="148" d="100"/>
          <a:sy n="148" d="100"/>
        </p:scale>
        <p:origin x="4308" y="132"/>
      </p:cViewPr>
      <p:guideLst>
        <p:guide orient="horz" pos="377"/>
        <p:guide pos="223"/>
        <p:guide pos="3133"/>
        <p:guide orient="horz" pos="344"/>
        <p:guide orient="horz" pos="4536"/>
        <p:guide pos="1678"/>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114" d="100"/>
          <a:sy n="114" d="100"/>
        </p:scale>
        <p:origin x="2608"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B8F166-42BB-7573-443F-E3BEC393D1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a:extLst>
              <a:ext uri="{FF2B5EF4-FFF2-40B4-BE49-F238E27FC236}">
                <a16:creationId xmlns:a16="http://schemas.microsoft.com/office/drawing/2014/main" id="{ABAD3E14-7180-8253-282B-70B47861AC0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29A6E0-F225-8744-980F-8059D4F30A81}" type="datetimeFigureOut">
              <a:rPr lang="en-DE" smtClean="0"/>
              <a:t>10/28/2024</a:t>
            </a:fld>
            <a:endParaRPr lang="en-DE"/>
          </a:p>
        </p:txBody>
      </p:sp>
      <p:sp>
        <p:nvSpPr>
          <p:cNvPr id="4" name="Footer Placeholder 3">
            <a:extLst>
              <a:ext uri="{FF2B5EF4-FFF2-40B4-BE49-F238E27FC236}">
                <a16:creationId xmlns:a16="http://schemas.microsoft.com/office/drawing/2014/main" id="{D618D0BF-E04B-A471-B631-0AA83684FBC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5" name="Slide Number Placeholder 4">
            <a:extLst>
              <a:ext uri="{FF2B5EF4-FFF2-40B4-BE49-F238E27FC236}">
                <a16:creationId xmlns:a16="http://schemas.microsoft.com/office/drawing/2014/main" id="{A66E3CCE-7434-E365-A06B-A6BD0CA38E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F781C-54E7-F740-B5AD-50E15DE27B85}" type="slidenum">
              <a:rPr lang="en-DE" smtClean="0"/>
              <a:t>‹Nr.›</a:t>
            </a:fld>
            <a:endParaRPr lang="en-DE"/>
          </a:p>
        </p:txBody>
      </p:sp>
    </p:spTree>
    <p:extLst>
      <p:ext uri="{BB962C8B-B14F-4D97-AF65-F5344CB8AC3E}">
        <p14:creationId xmlns:p14="http://schemas.microsoft.com/office/powerpoint/2010/main" val="32878352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AD8FC-3C41-B24F-80B6-849222E8D8E4}" type="datetimeFigureOut">
              <a:rPr lang="en-DE" smtClean="0"/>
              <a:t>10/28/2024</a:t>
            </a:fld>
            <a:endParaRPr lang="en-DE"/>
          </a:p>
        </p:txBody>
      </p:sp>
      <p:sp>
        <p:nvSpPr>
          <p:cNvPr id="4" name="Slide Image Placeholder 3"/>
          <p:cNvSpPr>
            <a:spLocks noGrp="1" noRot="1" noChangeAspect="1"/>
          </p:cNvSpPr>
          <p:nvPr>
            <p:ph type="sldImg" idx="2"/>
          </p:nvPr>
        </p:nvSpPr>
        <p:spPr>
          <a:xfrm>
            <a:off x="2341563" y="1143000"/>
            <a:ext cx="2174875" cy="3086100"/>
          </a:xfrm>
          <a:prstGeom prst="rect">
            <a:avLst/>
          </a:prstGeom>
          <a:noFill/>
          <a:ln w="12700">
            <a:solidFill>
              <a:prstClr val="black"/>
            </a:solidFill>
          </a:ln>
        </p:spPr>
        <p:txBody>
          <a:bodyPr vert="horz" lIns="91440" tIns="45720" rIns="91440" bIns="45720" rtlCol="0" anchor="ctr"/>
          <a:lstStyle/>
          <a:p>
            <a:endParaRPr lang="en-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641D5-EF80-3B42-A6D8-3FFA70A51717}" type="slidenum">
              <a:rPr lang="en-DE" smtClean="0"/>
              <a:t>‹Nr.›</a:t>
            </a:fld>
            <a:endParaRPr lang="en-DE"/>
          </a:p>
        </p:txBody>
      </p:sp>
    </p:spTree>
    <p:extLst>
      <p:ext uri="{BB962C8B-B14F-4D97-AF65-F5344CB8AC3E}">
        <p14:creationId xmlns:p14="http://schemas.microsoft.com/office/powerpoint/2010/main" val="829463807"/>
      </p:ext>
    </p:extLst>
  </p:cSld>
  <p:clrMap bg1="lt1" tx1="dk1" bg2="lt2" tx2="dk2" accent1="accent1" accent2="accent2" accent3="accent3" accent4="accent4" accent5="accent5" accent6="accent6" hlink="hlink" folHlink="folHlink"/>
  <p:hf hdr="0" dt="0"/>
  <p:notesStyle>
    <a:lvl1pPr marL="0" algn="l" defTabSz="645566" rtl="0" eaLnBrk="1" latinLnBrk="0" hangingPunct="1">
      <a:defRPr sz="847" kern="1200">
        <a:solidFill>
          <a:schemeClr val="tx1"/>
        </a:solidFill>
        <a:latin typeface="+mn-lt"/>
        <a:ea typeface="+mn-ea"/>
        <a:cs typeface="+mn-cs"/>
      </a:defRPr>
    </a:lvl1pPr>
    <a:lvl2pPr marL="322783" algn="l" defTabSz="645566" rtl="0" eaLnBrk="1" latinLnBrk="0" hangingPunct="1">
      <a:defRPr sz="847" kern="1200">
        <a:solidFill>
          <a:schemeClr val="tx1"/>
        </a:solidFill>
        <a:latin typeface="+mn-lt"/>
        <a:ea typeface="+mn-ea"/>
        <a:cs typeface="+mn-cs"/>
      </a:defRPr>
    </a:lvl2pPr>
    <a:lvl3pPr marL="645566" algn="l" defTabSz="645566" rtl="0" eaLnBrk="1" latinLnBrk="0" hangingPunct="1">
      <a:defRPr sz="847" kern="1200">
        <a:solidFill>
          <a:schemeClr val="tx1"/>
        </a:solidFill>
        <a:latin typeface="+mn-lt"/>
        <a:ea typeface="+mn-ea"/>
        <a:cs typeface="+mn-cs"/>
      </a:defRPr>
    </a:lvl3pPr>
    <a:lvl4pPr marL="968350" algn="l" defTabSz="645566" rtl="0" eaLnBrk="1" latinLnBrk="0" hangingPunct="1">
      <a:defRPr sz="847" kern="1200">
        <a:solidFill>
          <a:schemeClr val="tx1"/>
        </a:solidFill>
        <a:latin typeface="+mn-lt"/>
        <a:ea typeface="+mn-ea"/>
        <a:cs typeface="+mn-cs"/>
      </a:defRPr>
    </a:lvl4pPr>
    <a:lvl5pPr marL="1291133" algn="l" defTabSz="645566" rtl="0" eaLnBrk="1" latinLnBrk="0" hangingPunct="1">
      <a:defRPr sz="847" kern="1200">
        <a:solidFill>
          <a:schemeClr val="tx1"/>
        </a:solidFill>
        <a:latin typeface="+mn-lt"/>
        <a:ea typeface="+mn-ea"/>
        <a:cs typeface="+mn-cs"/>
      </a:defRPr>
    </a:lvl5pPr>
    <a:lvl6pPr marL="1613916" algn="l" defTabSz="645566" rtl="0" eaLnBrk="1" latinLnBrk="0" hangingPunct="1">
      <a:defRPr sz="847" kern="1200">
        <a:solidFill>
          <a:schemeClr val="tx1"/>
        </a:solidFill>
        <a:latin typeface="+mn-lt"/>
        <a:ea typeface="+mn-ea"/>
        <a:cs typeface="+mn-cs"/>
      </a:defRPr>
    </a:lvl6pPr>
    <a:lvl7pPr marL="1936699" algn="l" defTabSz="645566" rtl="0" eaLnBrk="1" latinLnBrk="0" hangingPunct="1">
      <a:defRPr sz="847" kern="1200">
        <a:solidFill>
          <a:schemeClr val="tx1"/>
        </a:solidFill>
        <a:latin typeface="+mn-lt"/>
        <a:ea typeface="+mn-ea"/>
        <a:cs typeface="+mn-cs"/>
      </a:defRPr>
    </a:lvl7pPr>
    <a:lvl8pPr marL="2259482" algn="l" defTabSz="645566" rtl="0" eaLnBrk="1" latinLnBrk="0" hangingPunct="1">
      <a:defRPr sz="847" kern="1200">
        <a:solidFill>
          <a:schemeClr val="tx1"/>
        </a:solidFill>
        <a:latin typeface="+mn-lt"/>
        <a:ea typeface="+mn-ea"/>
        <a:cs typeface="+mn-cs"/>
      </a:defRPr>
    </a:lvl8pPr>
    <a:lvl9pPr marL="2582266" algn="l" defTabSz="645566" rtl="0" eaLnBrk="1" latinLnBrk="0" hangingPunct="1">
      <a:defRPr sz="847"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99574" y="1237197"/>
            <a:ext cx="4528503" cy="2631887"/>
          </a:xfrm>
        </p:spPr>
        <p:txBody>
          <a:bodyPr anchor="b"/>
          <a:lstStyle>
            <a:lvl1pPr algn="ctr">
              <a:defRPr sz="3496"/>
            </a:lvl1pPr>
          </a:lstStyle>
          <a:p>
            <a:r>
              <a:rPr lang="en-GB"/>
              <a:t>Click to edit Master title style</a:t>
            </a:r>
            <a:endParaRPr lang="en-US" dirty="0"/>
          </a:p>
        </p:txBody>
      </p:sp>
      <p:sp>
        <p:nvSpPr>
          <p:cNvPr id="3" name="Subtitle 2"/>
          <p:cNvSpPr>
            <a:spLocks noGrp="1"/>
          </p:cNvSpPr>
          <p:nvPr>
            <p:ph type="subTitle" idx="1"/>
          </p:nvPr>
        </p:nvSpPr>
        <p:spPr>
          <a:xfrm>
            <a:off x="665956" y="3970580"/>
            <a:ext cx="3995738" cy="1825171"/>
          </a:xfrm>
        </p:spPr>
        <p:txBody>
          <a:bodyPr/>
          <a:lstStyle>
            <a:lvl1pPr marL="0" indent="0" algn="ctr">
              <a:buNone/>
              <a:defRPr sz="1398"/>
            </a:lvl1pPr>
            <a:lvl2pPr marL="266365" indent="0" algn="ctr">
              <a:buNone/>
              <a:defRPr sz="1165"/>
            </a:lvl2pPr>
            <a:lvl3pPr marL="532729" indent="0" algn="ctr">
              <a:buNone/>
              <a:defRPr sz="1049"/>
            </a:lvl3pPr>
            <a:lvl4pPr marL="799094" indent="0" algn="ctr">
              <a:buNone/>
              <a:defRPr sz="932"/>
            </a:lvl4pPr>
            <a:lvl5pPr marL="1065459" indent="0" algn="ctr">
              <a:buNone/>
              <a:defRPr sz="932"/>
            </a:lvl5pPr>
            <a:lvl6pPr marL="1331824" indent="0" algn="ctr">
              <a:buNone/>
              <a:defRPr sz="932"/>
            </a:lvl6pPr>
            <a:lvl7pPr marL="1598188" indent="0" algn="ctr">
              <a:buNone/>
              <a:defRPr sz="932"/>
            </a:lvl7pPr>
            <a:lvl8pPr marL="1864553" indent="0" algn="ctr">
              <a:buNone/>
              <a:defRPr sz="932"/>
            </a:lvl8pPr>
            <a:lvl9pPr marL="2130918" indent="0" algn="ctr">
              <a:buNone/>
              <a:defRPr sz="932"/>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r>
              <a:rPr lang="en-GB"/>
              <a:t>Lernort Garten</a:t>
            </a:r>
            <a:endParaRPr lang="en-DE" dirty="0"/>
          </a:p>
        </p:txBody>
      </p:sp>
      <p:sp>
        <p:nvSpPr>
          <p:cNvPr id="6" name="Slide Number Placeholder 5"/>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511593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r>
              <a:rPr lang="en-GB"/>
              <a:t>Lernort Garten</a:t>
            </a:r>
            <a:endParaRPr lang="en-DE" dirty="0"/>
          </a:p>
        </p:txBody>
      </p:sp>
      <p:sp>
        <p:nvSpPr>
          <p:cNvPr id="6" name="Slide Number Placeholder 5"/>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3482773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2600" y="402483"/>
            <a:ext cx="1148775" cy="6406475"/>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366276" y="402483"/>
            <a:ext cx="3379728" cy="640647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r>
              <a:rPr lang="en-GB"/>
              <a:t>Lernort Garten</a:t>
            </a:r>
            <a:endParaRPr lang="en-DE" dirty="0"/>
          </a:p>
        </p:txBody>
      </p:sp>
      <p:sp>
        <p:nvSpPr>
          <p:cNvPr id="6" name="Slide Number Placeholder 5"/>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1337733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GB" dirty="0" err="1"/>
              <a:t>Lernort</a:t>
            </a:r>
            <a:r>
              <a:rPr lang="en-GB" dirty="0"/>
              <a:t> Garten</a:t>
            </a:r>
            <a:endParaRPr lang="en-DE" dirty="0"/>
          </a:p>
        </p:txBody>
      </p:sp>
    </p:spTree>
    <p:extLst>
      <p:ext uri="{BB962C8B-B14F-4D97-AF65-F5344CB8AC3E}">
        <p14:creationId xmlns:p14="http://schemas.microsoft.com/office/powerpoint/2010/main" val="778578188"/>
      </p:ext>
    </p:extLst>
  </p:cSld>
  <p:clrMapOvr>
    <a:masterClrMapping/>
  </p:clrMapOvr>
  <p:extLst>
    <p:ext uri="{DCECCB84-F9BA-43D5-87BE-67443E8EF086}">
      <p15:sldGuideLst xmlns:p15="http://schemas.microsoft.com/office/powerpoint/2012/main">
        <p15:guide id="1" orient="horz" pos="2381">
          <p15:clr>
            <a:srgbClr val="FBAE40"/>
          </p15:clr>
        </p15:guide>
        <p15:guide id="2" pos="1678">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282929036"/>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3299755349"/>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2953260814"/>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1903982280"/>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3788110413"/>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2610191336"/>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en-DE" smtClean="0"/>
              <a:pPr/>
              <a:t>‹Nr.›</a:t>
            </a:fld>
            <a:endParaRPr lang="en-D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en-DE" dirty="0"/>
          </a:p>
        </p:txBody>
      </p:sp>
    </p:spTree>
    <p:extLst>
      <p:ext uri="{BB962C8B-B14F-4D97-AF65-F5344CB8AC3E}">
        <p14:creationId xmlns:p14="http://schemas.microsoft.com/office/powerpoint/2010/main" val="404696289"/>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r>
              <a:rPr lang="en-GB"/>
              <a:t>Lernort Garten</a:t>
            </a:r>
            <a:endParaRPr lang="en-DE" dirty="0"/>
          </a:p>
        </p:txBody>
      </p:sp>
      <p:sp>
        <p:nvSpPr>
          <p:cNvPr id="6" name="Slide Number Placeholder 5"/>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17531326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x-none" smtClean="0"/>
              <a:pPr/>
              <a:t>‹Nr.›</a:t>
            </a:fld>
            <a:endParaRPr lang="x-non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x-none" dirty="0"/>
          </a:p>
        </p:txBody>
      </p:sp>
    </p:spTree>
    <p:extLst>
      <p:ext uri="{BB962C8B-B14F-4D97-AF65-F5344CB8AC3E}">
        <p14:creationId xmlns:p14="http://schemas.microsoft.com/office/powerpoint/2010/main" val="1827285908"/>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2206815C-04CC-726A-012D-A3E290C5D164}"/>
              </a:ext>
            </a:extLst>
          </p:cNvPr>
          <p:cNvSpPr>
            <a:spLocks noGrp="1"/>
          </p:cNvSpPr>
          <p:nvPr>
            <p:ph type="sldNum" sz="quarter" idx="4"/>
          </p:nvPr>
        </p:nvSpPr>
        <p:spPr>
          <a:xfrm>
            <a:off x="3762653" y="7006700"/>
            <a:ext cx="1198721" cy="402483"/>
          </a:xfrm>
          <a:prstGeom prst="rect">
            <a:avLst/>
          </a:prstGeom>
        </p:spPr>
        <p:txBody>
          <a:bodyPr vert="horz" lIns="91440" tIns="46800" rIns="0" bIns="45720" rtlCol="0" anchor="ctr"/>
          <a:lstStyle>
            <a:lvl1pPr algn="r">
              <a:defRPr sz="987" b="1">
                <a:solidFill>
                  <a:srgbClr val="D91F53"/>
                </a:solidFill>
              </a:defRPr>
            </a:lvl1pPr>
          </a:lstStyle>
          <a:p>
            <a:fld id="{E4D20B4E-D05D-1342-9033-96884FAEEE54}" type="slidenum">
              <a:rPr lang="x-none" smtClean="0"/>
              <a:pPr/>
              <a:t>‹Nr.›</a:t>
            </a:fld>
            <a:endParaRPr lang="x-none" dirty="0"/>
          </a:p>
        </p:txBody>
      </p:sp>
      <p:sp>
        <p:nvSpPr>
          <p:cNvPr id="4" name="Footer Placeholder 4">
            <a:extLst>
              <a:ext uri="{FF2B5EF4-FFF2-40B4-BE49-F238E27FC236}">
                <a16:creationId xmlns:a16="http://schemas.microsoft.com/office/drawing/2014/main" id="{E3F5685E-168B-6E95-1F37-FB3376F6E298}"/>
              </a:ext>
            </a:extLst>
          </p:cNvPr>
          <p:cNvSpPr>
            <a:spLocks noGrp="1"/>
          </p:cNvSpPr>
          <p:nvPr>
            <p:ph type="ftr" sz="quarter" idx="3"/>
          </p:nvPr>
        </p:nvSpPr>
        <p:spPr>
          <a:xfrm>
            <a:off x="366276" y="7006700"/>
            <a:ext cx="1088651" cy="402483"/>
          </a:xfrm>
          <a:prstGeom prst="rect">
            <a:avLst/>
          </a:prstGeom>
        </p:spPr>
        <p:txBody>
          <a:bodyPr vert="horz" lIns="0" tIns="45720" rIns="91440" bIns="45720" rtlCol="0" anchor="ctr"/>
          <a:lstStyle>
            <a:lvl1pPr algn="l">
              <a:defRPr sz="987">
                <a:solidFill>
                  <a:srgbClr val="D91F53"/>
                </a:solidFill>
                <a:latin typeface="Overlock" panose="02000506030000020004" pitchFamily="2" charset="77"/>
              </a:defRPr>
            </a:lvl1pPr>
          </a:lstStyle>
          <a:p>
            <a:r>
              <a:rPr lang="en-GB" dirty="0"/>
              <a:t>Lernort Garten</a:t>
            </a:r>
            <a:endParaRPr lang="x-none" dirty="0"/>
          </a:p>
        </p:txBody>
      </p:sp>
    </p:spTree>
    <p:extLst>
      <p:ext uri="{BB962C8B-B14F-4D97-AF65-F5344CB8AC3E}">
        <p14:creationId xmlns:p14="http://schemas.microsoft.com/office/powerpoint/2010/main" val="1715095022"/>
      </p:ext>
    </p:extLst>
  </p:cSld>
  <p:clrMapOvr>
    <a:masterClrMapping/>
  </p:clrMapOvr>
  <p:extLst mod="1">
    <p:ext uri="{DCECCB84-F9BA-43D5-87BE-67443E8EF086}">
      <p15:sldGuideLst xmlns:p15="http://schemas.microsoft.com/office/powerpoint/2012/main">
        <p15:guide id="1" orient="horz" pos="3368">
          <p15:clr>
            <a:srgbClr val="FBAE40"/>
          </p15:clr>
        </p15:guide>
        <p15:guide id="2" pos="238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3501" y="1884671"/>
            <a:ext cx="4595098" cy="3144614"/>
          </a:xfrm>
        </p:spPr>
        <p:txBody>
          <a:bodyPr anchor="b"/>
          <a:lstStyle>
            <a:lvl1pPr>
              <a:defRPr sz="3496"/>
            </a:lvl1pPr>
          </a:lstStyle>
          <a:p>
            <a:r>
              <a:rPr lang="en-GB"/>
              <a:t>Click to edit Master title style</a:t>
            </a:r>
            <a:endParaRPr lang="en-US" dirty="0"/>
          </a:p>
        </p:txBody>
      </p:sp>
      <p:sp>
        <p:nvSpPr>
          <p:cNvPr id="3" name="Text Placeholder 2"/>
          <p:cNvSpPr>
            <a:spLocks noGrp="1"/>
          </p:cNvSpPr>
          <p:nvPr>
            <p:ph type="body" idx="1"/>
          </p:nvPr>
        </p:nvSpPr>
        <p:spPr>
          <a:xfrm>
            <a:off x="363501" y="5059035"/>
            <a:ext cx="4595098" cy="1653678"/>
          </a:xfrm>
        </p:spPr>
        <p:txBody>
          <a:bodyPr/>
          <a:lstStyle>
            <a:lvl1pPr marL="0" indent="0">
              <a:buNone/>
              <a:defRPr sz="1398">
                <a:solidFill>
                  <a:schemeClr val="tx1"/>
                </a:solidFill>
              </a:defRPr>
            </a:lvl1pPr>
            <a:lvl2pPr marL="266365" indent="0">
              <a:buNone/>
              <a:defRPr sz="1165">
                <a:solidFill>
                  <a:schemeClr val="tx1">
                    <a:tint val="75000"/>
                  </a:schemeClr>
                </a:solidFill>
              </a:defRPr>
            </a:lvl2pPr>
            <a:lvl3pPr marL="532729" indent="0">
              <a:buNone/>
              <a:defRPr sz="1049">
                <a:solidFill>
                  <a:schemeClr val="tx1">
                    <a:tint val="75000"/>
                  </a:schemeClr>
                </a:solidFill>
              </a:defRPr>
            </a:lvl3pPr>
            <a:lvl4pPr marL="799094" indent="0">
              <a:buNone/>
              <a:defRPr sz="932">
                <a:solidFill>
                  <a:schemeClr val="tx1">
                    <a:tint val="75000"/>
                  </a:schemeClr>
                </a:solidFill>
              </a:defRPr>
            </a:lvl4pPr>
            <a:lvl5pPr marL="1065459" indent="0">
              <a:buNone/>
              <a:defRPr sz="932">
                <a:solidFill>
                  <a:schemeClr val="tx1">
                    <a:tint val="75000"/>
                  </a:schemeClr>
                </a:solidFill>
              </a:defRPr>
            </a:lvl5pPr>
            <a:lvl6pPr marL="1331824" indent="0">
              <a:buNone/>
              <a:defRPr sz="932">
                <a:solidFill>
                  <a:schemeClr val="tx1">
                    <a:tint val="75000"/>
                  </a:schemeClr>
                </a:solidFill>
              </a:defRPr>
            </a:lvl6pPr>
            <a:lvl7pPr marL="1598188" indent="0">
              <a:buNone/>
              <a:defRPr sz="932">
                <a:solidFill>
                  <a:schemeClr val="tx1">
                    <a:tint val="75000"/>
                  </a:schemeClr>
                </a:solidFill>
              </a:defRPr>
            </a:lvl7pPr>
            <a:lvl8pPr marL="1864553" indent="0">
              <a:buNone/>
              <a:defRPr sz="932">
                <a:solidFill>
                  <a:schemeClr val="tx1">
                    <a:tint val="75000"/>
                  </a:schemeClr>
                </a:solidFill>
              </a:defRPr>
            </a:lvl8pPr>
            <a:lvl9pPr marL="2130918" indent="0">
              <a:buNone/>
              <a:defRPr sz="932">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endParaRPr lang="en-DE"/>
          </a:p>
        </p:txBody>
      </p:sp>
      <p:sp>
        <p:nvSpPr>
          <p:cNvPr id="5" name="Footer Placeholder 4"/>
          <p:cNvSpPr>
            <a:spLocks noGrp="1"/>
          </p:cNvSpPr>
          <p:nvPr>
            <p:ph type="ftr" sz="quarter" idx="11"/>
          </p:nvPr>
        </p:nvSpPr>
        <p:spPr/>
        <p:txBody>
          <a:bodyPr/>
          <a:lstStyle/>
          <a:p>
            <a:r>
              <a:rPr lang="en-GB"/>
              <a:t>Lernort Garten</a:t>
            </a:r>
            <a:endParaRPr lang="en-DE" dirty="0"/>
          </a:p>
        </p:txBody>
      </p:sp>
      <p:sp>
        <p:nvSpPr>
          <p:cNvPr id="6" name="Slide Number Placeholder 5"/>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319985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366276" y="2012414"/>
            <a:ext cx="226425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2697123" y="2012414"/>
            <a:ext cx="2264251" cy="479654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endParaRPr lang="en-DE"/>
          </a:p>
        </p:txBody>
      </p:sp>
      <p:sp>
        <p:nvSpPr>
          <p:cNvPr id="6" name="Footer Placeholder 5"/>
          <p:cNvSpPr>
            <a:spLocks noGrp="1"/>
          </p:cNvSpPr>
          <p:nvPr>
            <p:ph type="ftr" sz="quarter" idx="11"/>
          </p:nvPr>
        </p:nvSpPr>
        <p:spPr/>
        <p:txBody>
          <a:bodyPr/>
          <a:lstStyle/>
          <a:p>
            <a:r>
              <a:rPr lang="en-GB"/>
              <a:t>Lernort Garten</a:t>
            </a:r>
            <a:endParaRPr lang="en-DE" dirty="0"/>
          </a:p>
        </p:txBody>
      </p:sp>
      <p:sp>
        <p:nvSpPr>
          <p:cNvPr id="7" name="Slide Number Placeholder 6"/>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3176379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66970" y="402484"/>
            <a:ext cx="4595098" cy="1461188"/>
          </a:xfrm>
        </p:spPr>
        <p:txBody>
          <a:bodyPr/>
          <a:lstStyle/>
          <a:p>
            <a:r>
              <a:rPr lang="en-GB"/>
              <a:t>Click to edit Master title style</a:t>
            </a:r>
            <a:endParaRPr lang="en-US" dirty="0"/>
          </a:p>
        </p:txBody>
      </p:sp>
      <p:sp>
        <p:nvSpPr>
          <p:cNvPr id="3" name="Text Placeholder 2"/>
          <p:cNvSpPr>
            <a:spLocks noGrp="1"/>
          </p:cNvSpPr>
          <p:nvPr>
            <p:ph type="body" idx="1"/>
          </p:nvPr>
        </p:nvSpPr>
        <p:spPr>
          <a:xfrm>
            <a:off x="366971" y="1853171"/>
            <a:ext cx="2253845" cy="908210"/>
          </a:xfrm>
        </p:spPr>
        <p:txBody>
          <a:bodyPr anchor="b"/>
          <a:lstStyle>
            <a:lvl1pPr marL="0" indent="0">
              <a:buNone/>
              <a:defRPr sz="1398" b="1"/>
            </a:lvl1pPr>
            <a:lvl2pPr marL="266365" indent="0">
              <a:buNone/>
              <a:defRPr sz="1165" b="1"/>
            </a:lvl2pPr>
            <a:lvl3pPr marL="532729" indent="0">
              <a:buNone/>
              <a:defRPr sz="1049" b="1"/>
            </a:lvl3pPr>
            <a:lvl4pPr marL="799094" indent="0">
              <a:buNone/>
              <a:defRPr sz="932" b="1"/>
            </a:lvl4pPr>
            <a:lvl5pPr marL="1065459" indent="0">
              <a:buNone/>
              <a:defRPr sz="932" b="1"/>
            </a:lvl5pPr>
            <a:lvl6pPr marL="1331824" indent="0">
              <a:buNone/>
              <a:defRPr sz="932" b="1"/>
            </a:lvl6pPr>
            <a:lvl7pPr marL="1598188" indent="0">
              <a:buNone/>
              <a:defRPr sz="932" b="1"/>
            </a:lvl7pPr>
            <a:lvl8pPr marL="1864553" indent="0">
              <a:buNone/>
              <a:defRPr sz="932" b="1"/>
            </a:lvl8pPr>
            <a:lvl9pPr marL="2130918" indent="0">
              <a:buNone/>
              <a:defRPr sz="932" b="1"/>
            </a:lvl9pPr>
          </a:lstStyle>
          <a:p>
            <a:pPr lvl="0"/>
            <a:r>
              <a:rPr lang="en-GB"/>
              <a:t>Click to edit Master text styles</a:t>
            </a:r>
          </a:p>
        </p:txBody>
      </p:sp>
      <p:sp>
        <p:nvSpPr>
          <p:cNvPr id="4" name="Content Placeholder 3"/>
          <p:cNvSpPr>
            <a:spLocks noGrp="1"/>
          </p:cNvSpPr>
          <p:nvPr>
            <p:ph sz="half" idx="2"/>
          </p:nvPr>
        </p:nvSpPr>
        <p:spPr>
          <a:xfrm>
            <a:off x="366971" y="2761381"/>
            <a:ext cx="2253845"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2697123" y="1853171"/>
            <a:ext cx="2264945" cy="908210"/>
          </a:xfrm>
        </p:spPr>
        <p:txBody>
          <a:bodyPr anchor="b"/>
          <a:lstStyle>
            <a:lvl1pPr marL="0" indent="0">
              <a:buNone/>
              <a:defRPr sz="1398" b="1"/>
            </a:lvl1pPr>
            <a:lvl2pPr marL="266365" indent="0">
              <a:buNone/>
              <a:defRPr sz="1165" b="1"/>
            </a:lvl2pPr>
            <a:lvl3pPr marL="532729" indent="0">
              <a:buNone/>
              <a:defRPr sz="1049" b="1"/>
            </a:lvl3pPr>
            <a:lvl4pPr marL="799094" indent="0">
              <a:buNone/>
              <a:defRPr sz="932" b="1"/>
            </a:lvl4pPr>
            <a:lvl5pPr marL="1065459" indent="0">
              <a:buNone/>
              <a:defRPr sz="932" b="1"/>
            </a:lvl5pPr>
            <a:lvl6pPr marL="1331824" indent="0">
              <a:buNone/>
              <a:defRPr sz="932" b="1"/>
            </a:lvl6pPr>
            <a:lvl7pPr marL="1598188" indent="0">
              <a:buNone/>
              <a:defRPr sz="932" b="1"/>
            </a:lvl7pPr>
            <a:lvl8pPr marL="1864553" indent="0">
              <a:buNone/>
              <a:defRPr sz="932" b="1"/>
            </a:lvl8pPr>
            <a:lvl9pPr marL="2130918" indent="0">
              <a:buNone/>
              <a:defRPr sz="932" b="1"/>
            </a:lvl9pPr>
          </a:lstStyle>
          <a:p>
            <a:pPr lvl="0"/>
            <a:r>
              <a:rPr lang="en-GB"/>
              <a:t>Click to edit Master text styles</a:t>
            </a:r>
          </a:p>
        </p:txBody>
      </p:sp>
      <p:sp>
        <p:nvSpPr>
          <p:cNvPr id="6" name="Content Placeholder 5"/>
          <p:cNvSpPr>
            <a:spLocks noGrp="1"/>
          </p:cNvSpPr>
          <p:nvPr>
            <p:ph sz="quarter" idx="4"/>
          </p:nvPr>
        </p:nvSpPr>
        <p:spPr>
          <a:xfrm>
            <a:off x="2697123" y="2761381"/>
            <a:ext cx="2264945" cy="406157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endParaRPr lang="en-DE"/>
          </a:p>
        </p:txBody>
      </p:sp>
      <p:sp>
        <p:nvSpPr>
          <p:cNvPr id="8" name="Footer Placeholder 7"/>
          <p:cNvSpPr>
            <a:spLocks noGrp="1"/>
          </p:cNvSpPr>
          <p:nvPr>
            <p:ph type="ftr" sz="quarter" idx="11"/>
          </p:nvPr>
        </p:nvSpPr>
        <p:spPr/>
        <p:txBody>
          <a:bodyPr/>
          <a:lstStyle/>
          <a:p>
            <a:r>
              <a:rPr lang="en-GB"/>
              <a:t>Lernort Garten</a:t>
            </a:r>
            <a:endParaRPr lang="en-DE" dirty="0"/>
          </a:p>
        </p:txBody>
      </p:sp>
      <p:sp>
        <p:nvSpPr>
          <p:cNvPr id="9" name="Slide Number Placeholder 8"/>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1047477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endParaRPr lang="en-DE"/>
          </a:p>
        </p:txBody>
      </p:sp>
      <p:sp>
        <p:nvSpPr>
          <p:cNvPr id="4" name="Footer Placeholder 3"/>
          <p:cNvSpPr>
            <a:spLocks noGrp="1"/>
          </p:cNvSpPr>
          <p:nvPr>
            <p:ph type="ftr" sz="quarter" idx="11"/>
          </p:nvPr>
        </p:nvSpPr>
        <p:spPr/>
        <p:txBody>
          <a:bodyPr/>
          <a:lstStyle/>
          <a:p>
            <a:r>
              <a:rPr lang="en-GB"/>
              <a:t>Lernort Garten</a:t>
            </a:r>
            <a:endParaRPr lang="en-DE" dirty="0"/>
          </a:p>
        </p:txBody>
      </p:sp>
      <p:sp>
        <p:nvSpPr>
          <p:cNvPr id="5" name="Slide Number Placeholder 4"/>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406203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DE"/>
          </a:p>
        </p:txBody>
      </p:sp>
      <p:sp>
        <p:nvSpPr>
          <p:cNvPr id="3" name="Footer Placeholder 2"/>
          <p:cNvSpPr>
            <a:spLocks noGrp="1"/>
          </p:cNvSpPr>
          <p:nvPr>
            <p:ph type="ftr" sz="quarter" idx="11"/>
          </p:nvPr>
        </p:nvSpPr>
        <p:spPr/>
        <p:txBody>
          <a:bodyPr/>
          <a:lstStyle/>
          <a:p>
            <a:r>
              <a:rPr lang="en-GB"/>
              <a:t>Lernort Garten</a:t>
            </a:r>
            <a:endParaRPr lang="en-DE" dirty="0"/>
          </a:p>
        </p:txBody>
      </p:sp>
      <p:sp>
        <p:nvSpPr>
          <p:cNvPr id="4" name="Slide Number Placeholder 3"/>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9342981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6970" y="503978"/>
            <a:ext cx="1718306" cy="1763924"/>
          </a:xfrm>
        </p:spPr>
        <p:txBody>
          <a:bodyPr anchor="b"/>
          <a:lstStyle>
            <a:lvl1pPr>
              <a:defRPr sz="1864"/>
            </a:lvl1pPr>
          </a:lstStyle>
          <a:p>
            <a:r>
              <a:rPr lang="en-GB"/>
              <a:t>Click to edit Master title style</a:t>
            </a:r>
            <a:endParaRPr lang="en-US" dirty="0"/>
          </a:p>
        </p:txBody>
      </p:sp>
      <p:sp>
        <p:nvSpPr>
          <p:cNvPr id="3" name="Content Placeholder 2"/>
          <p:cNvSpPr>
            <a:spLocks noGrp="1"/>
          </p:cNvSpPr>
          <p:nvPr>
            <p:ph idx="1"/>
          </p:nvPr>
        </p:nvSpPr>
        <p:spPr>
          <a:xfrm>
            <a:off x="2264945" y="1088455"/>
            <a:ext cx="2697123" cy="5372269"/>
          </a:xfrm>
        </p:spPr>
        <p:txBody>
          <a:bodyPr/>
          <a:lstStyle>
            <a:lvl1pPr>
              <a:defRPr sz="1864"/>
            </a:lvl1pPr>
            <a:lvl2pPr>
              <a:defRPr sz="1631"/>
            </a:lvl2pPr>
            <a:lvl3pPr>
              <a:defRPr sz="1398"/>
            </a:lvl3pPr>
            <a:lvl4pPr>
              <a:defRPr sz="1165"/>
            </a:lvl4pPr>
            <a:lvl5pPr>
              <a:defRPr sz="1165"/>
            </a:lvl5pPr>
            <a:lvl6pPr>
              <a:defRPr sz="1165"/>
            </a:lvl6pPr>
            <a:lvl7pPr>
              <a:defRPr sz="1165"/>
            </a:lvl7pPr>
            <a:lvl8pPr>
              <a:defRPr sz="1165"/>
            </a:lvl8pPr>
            <a:lvl9pPr>
              <a:defRPr sz="116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366970" y="2267902"/>
            <a:ext cx="1718306" cy="4201570"/>
          </a:xfrm>
        </p:spPr>
        <p:txBody>
          <a:bodyPr/>
          <a:lstStyle>
            <a:lvl1pPr marL="0" indent="0">
              <a:buNone/>
              <a:defRPr sz="932"/>
            </a:lvl1pPr>
            <a:lvl2pPr marL="266365" indent="0">
              <a:buNone/>
              <a:defRPr sz="816"/>
            </a:lvl2pPr>
            <a:lvl3pPr marL="532729" indent="0">
              <a:buNone/>
              <a:defRPr sz="699"/>
            </a:lvl3pPr>
            <a:lvl4pPr marL="799094" indent="0">
              <a:buNone/>
              <a:defRPr sz="583"/>
            </a:lvl4pPr>
            <a:lvl5pPr marL="1065459" indent="0">
              <a:buNone/>
              <a:defRPr sz="583"/>
            </a:lvl5pPr>
            <a:lvl6pPr marL="1331824" indent="0">
              <a:buNone/>
              <a:defRPr sz="583"/>
            </a:lvl6pPr>
            <a:lvl7pPr marL="1598188" indent="0">
              <a:buNone/>
              <a:defRPr sz="583"/>
            </a:lvl7pPr>
            <a:lvl8pPr marL="1864553" indent="0">
              <a:buNone/>
              <a:defRPr sz="583"/>
            </a:lvl8pPr>
            <a:lvl9pPr marL="2130918" indent="0">
              <a:buNone/>
              <a:defRPr sz="583"/>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DE"/>
          </a:p>
        </p:txBody>
      </p:sp>
      <p:sp>
        <p:nvSpPr>
          <p:cNvPr id="6" name="Footer Placeholder 5"/>
          <p:cNvSpPr>
            <a:spLocks noGrp="1"/>
          </p:cNvSpPr>
          <p:nvPr>
            <p:ph type="ftr" sz="quarter" idx="11"/>
          </p:nvPr>
        </p:nvSpPr>
        <p:spPr/>
        <p:txBody>
          <a:bodyPr/>
          <a:lstStyle/>
          <a:p>
            <a:r>
              <a:rPr lang="en-GB"/>
              <a:t>Lernort Garten</a:t>
            </a:r>
            <a:endParaRPr lang="en-DE" dirty="0"/>
          </a:p>
        </p:txBody>
      </p:sp>
      <p:sp>
        <p:nvSpPr>
          <p:cNvPr id="7" name="Slide Number Placeholder 6"/>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424130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66970" y="503978"/>
            <a:ext cx="1718306" cy="1763924"/>
          </a:xfrm>
        </p:spPr>
        <p:txBody>
          <a:bodyPr anchor="b"/>
          <a:lstStyle>
            <a:lvl1pPr>
              <a:defRPr sz="1864"/>
            </a:lvl1pPr>
          </a:lstStyle>
          <a:p>
            <a:r>
              <a:rPr lang="en-GB"/>
              <a:t>Click to edit Master title style</a:t>
            </a:r>
            <a:endParaRPr lang="en-US" dirty="0"/>
          </a:p>
        </p:txBody>
      </p:sp>
      <p:sp>
        <p:nvSpPr>
          <p:cNvPr id="3" name="Picture Placeholder 2"/>
          <p:cNvSpPr>
            <a:spLocks noGrp="1" noChangeAspect="1"/>
          </p:cNvSpPr>
          <p:nvPr>
            <p:ph type="pic" idx="1"/>
          </p:nvPr>
        </p:nvSpPr>
        <p:spPr>
          <a:xfrm>
            <a:off x="2264945" y="1088455"/>
            <a:ext cx="2697123" cy="5372269"/>
          </a:xfrm>
        </p:spPr>
        <p:txBody>
          <a:bodyPr anchor="t"/>
          <a:lstStyle>
            <a:lvl1pPr marL="0" indent="0">
              <a:buNone/>
              <a:defRPr sz="1864"/>
            </a:lvl1pPr>
            <a:lvl2pPr marL="266365" indent="0">
              <a:buNone/>
              <a:defRPr sz="1631"/>
            </a:lvl2pPr>
            <a:lvl3pPr marL="532729" indent="0">
              <a:buNone/>
              <a:defRPr sz="1398"/>
            </a:lvl3pPr>
            <a:lvl4pPr marL="799094" indent="0">
              <a:buNone/>
              <a:defRPr sz="1165"/>
            </a:lvl4pPr>
            <a:lvl5pPr marL="1065459" indent="0">
              <a:buNone/>
              <a:defRPr sz="1165"/>
            </a:lvl5pPr>
            <a:lvl6pPr marL="1331824" indent="0">
              <a:buNone/>
              <a:defRPr sz="1165"/>
            </a:lvl6pPr>
            <a:lvl7pPr marL="1598188" indent="0">
              <a:buNone/>
              <a:defRPr sz="1165"/>
            </a:lvl7pPr>
            <a:lvl8pPr marL="1864553" indent="0">
              <a:buNone/>
              <a:defRPr sz="1165"/>
            </a:lvl8pPr>
            <a:lvl9pPr marL="2130918" indent="0">
              <a:buNone/>
              <a:defRPr sz="1165"/>
            </a:lvl9pPr>
          </a:lstStyle>
          <a:p>
            <a:r>
              <a:rPr lang="en-GB"/>
              <a:t>Click icon to add picture</a:t>
            </a:r>
            <a:endParaRPr lang="en-US" dirty="0"/>
          </a:p>
        </p:txBody>
      </p:sp>
      <p:sp>
        <p:nvSpPr>
          <p:cNvPr id="4" name="Text Placeholder 3"/>
          <p:cNvSpPr>
            <a:spLocks noGrp="1"/>
          </p:cNvSpPr>
          <p:nvPr>
            <p:ph type="body" sz="half" idx="2"/>
          </p:nvPr>
        </p:nvSpPr>
        <p:spPr>
          <a:xfrm>
            <a:off x="366970" y="2267902"/>
            <a:ext cx="1718306" cy="4201570"/>
          </a:xfrm>
        </p:spPr>
        <p:txBody>
          <a:bodyPr/>
          <a:lstStyle>
            <a:lvl1pPr marL="0" indent="0">
              <a:buNone/>
              <a:defRPr sz="932"/>
            </a:lvl1pPr>
            <a:lvl2pPr marL="266365" indent="0">
              <a:buNone/>
              <a:defRPr sz="816"/>
            </a:lvl2pPr>
            <a:lvl3pPr marL="532729" indent="0">
              <a:buNone/>
              <a:defRPr sz="699"/>
            </a:lvl3pPr>
            <a:lvl4pPr marL="799094" indent="0">
              <a:buNone/>
              <a:defRPr sz="583"/>
            </a:lvl4pPr>
            <a:lvl5pPr marL="1065459" indent="0">
              <a:buNone/>
              <a:defRPr sz="583"/>
            </a:lvl5pPr>
            <a:lvl6pPr marL="1331824" indent="0">
              <a:buNone/>
              <a:defRPr sz="583"/>
            </a:lvl6pPr>
            <a:lvl7pPr marL="1598188" indent="0">
              <a:buNone/>
              <a:defRPr sz="583"/>
            </a:lvl7pPr>
            <a:lvl8pPr marL="1864553" indent="0">
              <a:buNone/>
              <a:defRPr sz="583"/>
            </a:lvl8pPr>
            <a:lvl9pPr marL="2130918" indent="0">
              <a:buNone/>
              <a:defRPr sz="583"/>
            </a:lvl9pPr>
          </a:lstStyle>
          <a:p>
            <a:pPr lvl="0"/>
            <a:r>
              <a:rPr lang="en-GB"/>
              <a:t>Click to edit Master text styles</a:t>
            </a:r>
          </a:p>
        </p:txBody>
      </p:sp>
      <p:sp>
        <p:nvSpPr>
          <p:cNvPr id="5" name="Date Placeholder 4"/>
          <p:cNvSpPr>
            <a:spLocks noGrp="1"/>
          </p:cNvSpPr>
          <p:nvPr>
            <p:ph type="dt" sz="half" idx="10"/>
          </p:nvPr>
        </p:nvSpPr>
        <p:spPr/>
        <p:txBody>
          <a:bodyPr/>
          <a:lstStyle/>
          <a:p>
            <a:endParaRPr lang="en-DE"/>
          </a:p>
        </p:txBody>
      </p:sp>
      <p:sp>
        <p:nvSpPr>
          <p:cNvPr id="6" name="Footer Placeholder 5"/>
          <p:cNvSpPr>
            <a:spLocks noGrp="1"/>
          </p:cNvSpPr>
          <p:nvPr>
            <p:ph type="ftr" sz="quarter" idx="11"/>
          </p:nvPr>
        </p:nvSpPr>
        <p:spPr/>
        <p:txBody>
          <a:bodyPr/>
          <a:lstStyle/>
          <a:p>
            <a:r>
              <a:rPr lang="en-GB"/>
              <a:t>Lernort Garten</a:t>
            </a:r>
            <a:endParaRPr lang="en-DE" dirty="0"/>
          </a:p>
        </p:txBody>
      </p:sp>
      <p:sp>
        <p:nvSpPr>
          <p:cNvPr id="7" name="Slide Number Placeholder 6"/>
          <p:cNvSpPr>
            <a:spLocks noGrp="1"/>
          </p:cNvSpPr>
          <p:nvPr>
            <p:ph type="sldNum" sz="quarter" idx="12"/>
          </p:nvPr>
        </p:nvSpPr>
        <p:spPr/>
        <p:txBody>
          <a:body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270469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6276" y="402484"/>
            <a:ext cx="4595098" cy="146118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366276" y="2012414"/>
            <a:ext cx="4595098" cy="479654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366276" y="7006700"/>
            <a:ext cx="1198721" cy="402483"/>
          </a:xfrm>
          <a:prstGeom prst="rect">
            <a:avLst/>
          </a:prstGeom>
        </p:spPr>
        <p:txBody>
          <a:bodyPr vert="horz" lIns="91440" tIns="45720" rIns="91440" bIns="45720" rtlCol="0" anchor="ctr"/>
          <a:lstStyle>
            <a:lvl1pPr algn="l">
              <a:defRPr sz="699">
                <a:solidFill>
                  <a:schemeClr val="tx1">
                    <a:tint val="75000"/>
                  </a:schemeClr>
                </a:solidFill>
              </a:defRPr>
            </a:lvl1pPr>
          </a:lstStyle>
          <a:p>
            <a:endParaRPr lang="en-DE"/>
          </a:p>
        </p:txBody>
      </p:sp>
      <p:sp>
        <p:nvSpPr>
          <p:cNvPr id="5" name="Footer Placeholder 4"/>
          <p:cNvSpPr>
            <a:spLocks noGrp="1"/>
          </p:cNvSpPr>
          <p:nvPr>
            <p:ph type="ftr" sz="quarter" idx="3"/>
          </p:nvPr>
        </p:nvSpPr>
        <p:spPr>
          <a:xfrm>
            <a:off x="1764784" y="7006700"/>
            <a:ext cx="1798082" cy="402483"/>
          </a:xfrm>
          <a:prstGeom prst="rect">
            <a:avLst/>
          </a:prstGeom>
        </p:spPr>
        <p:txBody>
          <a:bodyPr vert="horz" lIns="91440" tIns="45720" rIns="91440" bIns="45720" rtlCol="0" anchor="ctr"/>
          <a:lstStyle>
            <a:lvl1pPr algn="ctr">
              <a:defRPr sz="699">
                <a:solidFill>
                  <a:schemeClr val="tx1">
                    <a:tint val="75000"/>
                  </a:schemeClr>
                </a:solidFill>
              </a:defRPr>
            </a:lvl1pPr>
          </a:lstStyle>
          <a:p>
            <a:r>
              <a:rPr lang="en-GB"/>
              <a:t>Lernort Garten</a:t>
            </a:r>
            <a:endParaRPr lang="en-DE" dirty="0"/>
          </a:p>
        </p:txBody>
      </p:sp>
      <p:sp>
        <p:nvSpPr>
          <p:cNvPr id="6" name="Slide Number Placeholder 5"/>
          <p:cNvSpPr>
            <a:spLocks noGrp="1"/>
          </p:cNvSpPr>
          <p:nvPr>
            <p:ph type="sldNum" sz="quarter" idx="4"/>
          </p:nvPr>
        </p:nvSpPr>
        <p:spPr>
          <a:xfrm>
            <a:off x="3762653" y="7006700"/>
            <a:ext cx="1198721" cy="402483"/>
          </a:xfrm>
          <a:prstGeom prst="rect">
            <a:avLst/>
          </a:prstGeom>
        </p:spPr>
        <p:txBody>
          <a:bodyPr vert="horz" lIns="91440" tIns="45720" rIns="91440" bIns="45720" rtlCol="0" anchor="ctr"/>
          <a:lstStyle>
            <a:lvl1pPr algn="r">
              <a:defRPr sz="699">
                <a:solidFill>
                  <a:schemeClr val="tx1">
                    <a:tint val="75000"/>
                  </a:schemeClr>
                </a:solidFill>
              </a:defRPr>
            </a:lvl1pPr>
          </a:lstStyle>
          <a:p>
            <a:fld id="{E4D20B4E-D05D-1342-9033-96884FAEEE54}" type="slidenum">
              <a:rPr lang="en-DE" smtClean="0"/>
              <a:pPr/>
              <a:t>‹Nr.›</a:t>
            </a:fld>
            <a:endParaRPr lang="en-DE" dirty="0"/>
          </a:p>
        </p:txBody>
      </p:sp>
    </p:spTree>
    <p:extLst>
      <p:ext uri="{BB962C8B-B14F-4D97-AF65-F5344CB8AC3E}">
        <p14:creationId xmlns:p14="http://schemas.microsoft.com/office/powerpoint/2010/main" val="303632298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 id="2147483704" r:id="rId18"/>
    <p:sldLayoutId id="2147483705" r:id="rId19"/>
    <p:sldLayoutId id="2147483706" r:id="rId20"/>
    <p:sldLayoutId id="2147483707" r:id="rId21"/>
  </p:sldLayoutIdLst>
  <p:hf sldNum="0" hdr="0" ftr="0" dt="0"/>
  <p:txStyles>
    <p:titleStyle>
      <a:lvl1pPr algn="l" defTabSz="532729" rtl="0" eaLnBrk="1" latinLnBrk="0" hangingPunct="1">
        <a:lnSpc>
          <a:spcPct val="90000"/>
        </a:lnSpc>
        <a:spcBef>
          <a:spcPct val="0"/>
        </a:spcBef>
        <a:buNone/>
        <a:defRPr sz="2563" kern="1200">
          <a:solidFill>
            <a:schemeClr val="tx1"/>
          </a:solidFill>
          <a:latin typeface="+mj-lt"/>
          <a:ea typeface="+mj-ea"/>
          <a:cs typeface="+mj-cs"/>
        </a:defRPr>
      </a:lvl1pPr>
    </p:titleStyle>
    <p:bodyStyle>
      <a:lvl1pPr marL="133182" indent="-133182" algn="l" defTabSz="532729" rtl="0" eaLnBrk="1" latinLnBrk="0" hangingPunct="1">
        <a:lnSpc>
          <a:spcPct val="90000"/>
        </a:lnSpc>
        <a:spcBef>
          <a:spcPts val="583"/>
        </a:spcBef>
        <a:buFont typeface="Arial" panose="020B0604020202020204" pitchFamily="34" charset="0"/>
        <a:buChar char="•"/>
        <a:defRPr sz="1631" kern="1200">
          <a:solidFill>
            <a:schemeClr val="tx1"/>
          </a:solidFill>
          <a:latin typeface="+mn-lt"/>
          <a:ea typeface="+mn-ea"/>
          <a:cs typeface="+mn-cs"/>
        </a:defRPr>
      </a:lvl1pPr>
      <a:lvl2pPr marL="399547" indent="-133182" algn="l" defTabSz="532729" rtl="0" eaLnBrk="1" latinLnBrk="0" hangingPunct="1">
        <a:lnSpc>
          <a:spcPct val="90000"/>
        </a:lnSpc>
        <a:spcBef>
          <a:spcPts val="291"/>
        </a:spcBef>
        <a:buFont typeface="Arial" panose="020B0604020202020204" pitchFamily="34" charset="0"/>
        <a:buChar char="•"/>
        <a:defRPr sz="1398" kern="1200">
          <a:solidFill>
            <a:schemeClr val="tx1"/>
          </a:solidFill>
          <a:latin typeface="+mn-lt"/>
          <a:ea typeface="+mn-ea"/>
          <a:cs typeface="+mn-cs"/>
        </a:defRPr>
      </a:lvl2pPr>
      <a:lvl3pPr marL="665912" indent="-133182" algn="l" defTabSz="532729" rtl="0" eaLnBrk="1" latinLnBrk="0" hangingPunct="1">
        <a:lnSpc>
          <a:spcPct val="90000"/>
        </a:lnSpc>
        <a:spcBef>
          <a:spcPts val="291"/>
        </a:spcBef>
        <a:buFont typeface="Arial" panose="020B0604020202020204" pitchFamily="34" charset="0"/>
        <a:buChar char="•"/>
        <a:defRPr sz="1165" kern="1200">
          <a:solidFill>
            <a:schemeClr val="tx1"/>
          </a:solidFill>
          <a:latin typeface="+mn-lt"/>
          <a:ea typeface="+mn-ea"/>
          <a:cs typeface="+mn-cs"/>
        </a:defRPr>
      </a:lvl3pPr>
      <a:lvl4pPr marL="932277"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4pPr>
      <a:lvl5pPr marL="1198641"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5pPr>
      <a:lvl6pPr marL="1465006"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6pPr>
      <a:lvl7pPr marL="1731371"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7pPr>
      <a:lvl8pPr marL="1997735"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8pPr>
      <a:lvl9pPr marL="2264100" indent="-133182" algn="l" defTabSz="532729" rtl="0" eaLnBrk="1" latinLnBrk="0" hangingPunct="1">
        <a:lnSpc>
          <a:spcPct val="90000"/>
        </a:lnSpc>
        <a:spcBef>
          <a:spcPts val="291"/>
        </a:spcBef>
        <a:buFont typeface="Arial" panose="020B0604020202020204" pitchFamily="34" charset="0"/>
        <a:buChar char="•"/>
        <a:defRPr sz="1049" kern="1200">
          <a:solidFill>
            <a:schemeClr val="tx1"/>
          </a:solidFill>
          <a:latin typeface="+mn-lt"/>
          <a:ea typeface="+mn-ea"/>
          <a:cs typeface="+mn-cs"/>
        </a:defRPr>
      </a:lvl9pPr>
    </p:bodyStyle>
    <p:otherStyle>
      <a:defPPr>
        <a:defRPr lang="en-US"/>
      </a:defPPr>
      <a:lvl1pPr marL="0" algn="l" defTabSz="532729" rtl="0" eaLnBrk="1" latinLnBrk="0" hangingPunct="1">
        <a:defRPr sz="1049" kern="1200">
          <a:solidFill>
            <a:schemeClr val="tx1"/>
          </a:solidFill>
          <a:latin typeface="+mn-lt"/>
          <a:ea typeface="+mn-ea"/>
          <a:cs typeface="+mn-cs"/>
        </a:defRPr>
      </a:lvl1pPr>
      <a:lvl2pPr marL="266365" algn="l" defTabSz="532729" rtl="0" eaLnBrk="1" latinLnBrk="0" hangingPunct="1">
        <a:defRPr sz="1049" kern="1200">
          <a:solidFill>
            <a:schemeClr val="tx1"/>
          </a:solidFill>
          <a:latin typeface="+mn-lt"/>
          <a:ea typeface="+mn-ea"/>
          <a:cs typeface="+mn-cs"/>
        </a:defRPr>
      </a:lvl2pPr>
      <a:lvl3pPr marL="532729" algn="l" defTabSz="532729" rtl="0" eaLnBrk="1" latinLnBrk="0" hangingPunct="1">
        <a:defRPr sz="1049" kern="1200">
          <a:solidFill>
            <a:schemeClr val="tx1"/>
          </a:solidFill>
          <a:latin typeface="+mn-lt"/>
          <a:ea typeface="+mn-ea"/>
          <a:cs typeface="+mn-cs"/>
        </a:defRPr>
      </a:lvl3pPr>
      <a:lvl4pPr marL="799094" algn="l" defTabSz="532729" rtl="0" eaLnBrk="1" latinLnBrk="0" hangingPunct="1">
        <a:defRPr sz="1049" kern="1200">
          <a:solidFill>
            <a:schemeClr val="tx1"/>
          </a:solidFill>
          <a:latin typeface="+mn-lt"/>
          <a:ea typeface="+mn-ea"/>
          <a:cs typeface="+mn-cs"/>
        </a:defRPr>
      </a:lvl4pPr>
      <a:lvl5pPr marL="1065459" algn="l" defTabSz="532729" rtl="0" eaLnBrk="1" latinLnBrk="0" hangingPunct="1">
        <a:defRPr sz="1049" kern="1200">
          <a:solidFill>
            <a:schemeClr val="tx1"/>
          </a:solidFill>
          <a:latin typeface="+mn-lt"/>
          <a:ea typeface="+mn-ea"/>
          <a:cs typeface="+mn-cs"/>
        </a:defRPr>
      </a:lvl5pPr>
      <a:lvl6pPr marL="1331824" algn="l" defTabSz="532729" rtl="0" eaLnBrk="1" latinLnBrk="0" hangingPunct="1">
        <a:defRPr sz="1049" kern="1200">
          <a:solidFill>
            <a:schemeClr val="tx1"/>
          </a:solidFill>
          <a:latin typeface="+mn-lt"/>
          <a:ea typeface="+mn-ea"/>
          <a:cs typeface="+mn-cs"/>
        </a:defRPr>
      </a:lvl6pPr>
      <a:lvl7pPr marL="1598188" algn="l" defTabSz="532729" rtl="0" eaLnBrk="1" latinLnBrk="0" hangingPunct="1">
        <a:defRPr sz="1049" kern="1200">
          <a:solidFill>
            <a:schemeClr val="tx1"/>
          </a:solidFill>
          <a:latin typeface="+mn-lt"/>
          <a:ea typeface="+mn-ea"/>
          <a:cs typeface="+mn-cs"/>
        </a:defRPr>
      </a:lvl7pPr>
      <a:lvl8pPr marL="1864553" algn="l" defTabSz="532729" rtl="0" eaLnBrk="1" latinLnBrk="0" hangingPunct="1">
        <a:defRPr sz="1049" kern="1200">
          <a:solidFill>
            <a:schemeClr val="tx1"/>
          </a:solidFill>
          <a:latin typeface="+mn-lt"/>
          <a:ea typeface="+mn-ea"/>
          <a:cs typeface="+mn-cs"/>
        </a:defRPr>
      </a:lvl8pPr>
      <a:lvl9pPr marL="2130918" algn="l" defTabSz="532729" rtl="0" eaLnBrk="1" latinLnBrk="0" hangingPunct="1">
        <a:defRPr sz="10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18.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emf"/><Relationship Id="rId1" Type="http://schemas.openxmlformats.org/officeDocument/2006/relationships/slideLayout" Target="../slideLayouts/slideLayout20.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0.gif"/><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4.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16.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8.emf"/><Relationship Id="rId1" Type="http://schemas.openxmlformats.org/officeDocument/2006/relationships/slideLayout" Target="../slideLayouts/slideLayout1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800635" y="3205093"/>
            <a:ext cx="1698564" cy="395942"/>
          </a:xfrm>
          <a:prstGeom prst="rect">
            <a:avLst/>
          </a:prstGeom>
          <a:noFill/>
        </p:spPr>
        <p:txBody>
          <a:bodyPr wrap="square" rtlCol="0">
            <a:spAutoFit/>
          </a:bodyPr>
          <a:lstStyle/>
          <a:p>
            <a:r>
              <a:rPr lang="de-DE" sz="1973" b="1" dirty="0">
                <a:solidFill>
                  <a:schemeClr val="bg1"/>
                </a:solidFill>
                <a:latin typeface="Overlock" panose="02000506030000020004"/>
              </a:rPr>
              <a:t>Smartphone</a:t>
            </a:r>
          </a:p>
        </p:txBody>
      </p:sp>
      <p:sp>
        <p:nvSpPr>
          <p:cNvPr id="5" name="Title 1">
            <a:extLst>
              <a:ext uri="{FF2B5EF4-FFF2-40B4-BE49-F238E27FC236}">
                <a16:creationId xmlns:a16="http://schemas.microsoft.com/office/drawing/2014/main" id="{B752D46E-19B7-74C7-465C-F88FB99A0C52}"/>
              </a:ext>
            </a:extLst>
          </p:cNvPr>
          <p:cNvSpPr txBox="1">
            <a:spLocks/>
          </p:cNvSpPr>
          <p:nvPr/>
        </p:nvSpPr>
        <p:spPr>
          <a:xfrm>
            <a:off x="340746" y="154547"/>
            <a:ext cx="4618342" cy="7136286"/>
          </a:xfrm>
          <a:prstGeom prst="rect">
            <a:avLst/>
          </a:prstGeom>
          <a:solidFill>
            <a:schemeClr val="accent6"/>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00000"/>
              </a:lnSpc>
            </a:pPr>
            <a:endParaRPr lang="de-DE" sz="1973" b="1" dirty="0">
              <a:solidFill>
                <a:schemeClr val="bg1"/>
              </a:solidFill>
              <a:latin typeface="Overlock" panose="02000506030000020004" pitchFamily="2" charset="77"/>
              <a:cs typeface="Amatic SC" pitchFamily="2" charset="-79"/>
            </a:endParaRPr>
          </a:p>
          <a:p>
            <a:pPr algn="l">
              <a:lnSpc>
                <a:spcPct val="100000"/>
              </a:lnSpc>
            </a:pPr>
            <a:endParaRPr lang="de-DE" sz="1973" b="1" dirty="0">
              <a:solidFill>
                <a:schemeClr val="bg1"/>
              </a:solidFill>
              <a:latin typeface="Overlock" panose="02000506030000020004" pitchFamily="2" charset="77"/>
              <a:cs typeface="Amatic SC" pitchFamily="2" charset="-79"/>
            </a:endParaRPr>
          </a:p>
          <a:p>
            <a:pPr algn="l">
              <a:lnSpc>
                <a:spcPct val="100000"/>
              </a:lnSpc>
            </a:pPr>
            <a:endParaRPr lang="de-DE" sz="3101" b="1" dirty="0">
              <a:solidFill>
                <a:schemeClr val="bg1"/>
              </a:solidFill>
              <a:latin typeface="Overlock" panose="02000506030000020004" pitchFamily="2" charset="77"/>
              <a:cs typeface="Amatic SC" pitchFamily="2" charset="-79"/>
            </a:endParaRPr>
          </a:p>
          <a:p>
            <a:pPr>
              <a:lnSpc>
                <a:spcPct val="100000"/>
              </a:lnSpc>
            </a:pPr>
            <a:r>
              <a:rPr lang="de-DE" sz="3101" b="1" dirty="0">
                <a:solidFill>
                  <a:schemeClr val="bg1"/>
                </a:solidFill>
                <a:latin typeface="Overlock" panose="02000506030000020004" pitchFamily="2" charset="77"/>
                <a:cs typeface="Amatic SC" pitchFamily="2" charset="-79"/>
              </a:rPr>
              <a:t>Benötigte Anschauungsmaterialien</a:t>
            </a:r>
          </a:p>
          <a:p>
            <a:pPr>
              <a:lnSpc>
                <a:spcPct val="100000"/>
              </a:lnSpc>
            </a:pPr>
            <a:endParaRPr lang="de-DE" sz="2800" b="1" dirty="0">
              <a:solidFill>
                <a:schemeClr val="bg1"/>
              </a:solidFill>
              <a:latin typeface="Overlock" panose="02000506030000020004" pitchFamily="2" charset="77"/>
              <a:cs typeface="Amatic SC" pitchFamily="2" charset="-79"/>
            </a:endParaRPr>
          </a:p>
          <a:p>
            <a:pPr algn="l">
              <a:lnSpc>
                <a:spcPct val="100000"/>
              </a:lnSpc>
            </a:pPr>
            <a:r>
              <a:rPr lang="de-DE" sz="1600" b="1" dirty="0">
                <a:solidFill>
                  <a:schemeClr val="bg1"/>
                </a:solidFill>
                <a:latin typeface="Overlock" panose="02000506030000020004" pitchFamily="2" charset="77"/>
                <a:cs typeface="Amatic SC" pitchFamily="2" charset="-79"/>
              </a:rPr>
              <a:t>-Die (laminierten) Arbeitsblätter auf den folgenden Seiten</a:t>
            </a:r>
          </a:p>
          <a:p>
            <a:pPr algn="l">
              <a:lnSpc>
                <a:spcPct val="100000"/>
              </a:lnSpc>
            </a:pPr>
            <a:endParaRPr lang="de-DE" sz="1800" b="1" dirty="0" smtClean="0">
              <a:solidFill>
                <a:schemeClr val="bg1"/>
              </a:solidFill>
              <a:latin typeface="Overlock" panose="02000506030000020004" pitchFamily="2" charset="77"/>
              <a:cs typeface="Amatic SC" pitchFamily="2" charset="-79"/>
            </a:endParaRPr>
          </a:p>
          <a:p>
            <a:pPr algn="l">
              <a:lnSpc>
                <a:spcPct val="100000"/>
              </a:lnSpc>
            </a:pPr>
            <a:endParaRPr lang="de-DE" sz="1800" b="1" dirty="0">
              <a:solidFill>
                <a:schemeClr val="bg1"/>
              </a:solidFill>
              <a:latin typeface="Overlock" panose="02000506030000020004" pitchFamily="2" charset="77"/>
              <a:cs typeface="Amatic SC" pitchFamily="2" charset="-79"/>
            </a:endParaRPr>
          </a:p>
          <a:p>
            <a:pPr algn="l">
              <a:lnSpc>
                <a:spcPct val="100000"/>
              </a:lnSpc>
            </a:pPr>
            <a:r>
              <a:rPr lang="de-DE" sz="1600" b="1" dirty="0" smtClean="0">
                <a:solidFill>
                  <a:schemeClr val="bg1"/>
                </a:solidFill>
                <a:latin typeface="Overlock" panose="02000506030000020004" pitchFamily="2" charset="77"/>
                <a:cs typeface="Amatic SC" pitchFamily="2" charset="-79"/>
              </a:rPr>
              <a:t>-9 Zugeschnittene „Stoffrahmen“</a:t>
            </a:r>
            <a:endParaRPr lang="de-DE" sz="1600" b="1" dirty="0">
              <a:solidFill>
                <a:schemeClr val="bg1"/>
              </a:solidFill>
              <a:latin typeface="Overlock" panose="02000506030000020004" pitchFamily="2" charset="77"/>
              <a:cs typeface="Amatic SC" pitchFamily="2" charset="-79"/>
            </a:endParaRPr>
          </a:p>
          <a:p>
            <a:pPr algn="l">
              <a:lnSpc>
                <a:spcPct val="100000"/>
              </a:lnSpc>
            </a:pPr>
            <a:endParaRPr lang="de-DE" sz="1800" b="1" dirty="0" smtClean="0">
              <a:solidFill>
                <a:schemeClr val="bg1"/>
              </a:solidFill>
              <a:latin typeface="Overlock" panose="02000506030000020004" pitchFamily="2" charset="77"/>
              <a:cs typeface="Amatic SC" pitchFamily="2" charset="-79"/>
            </a:endParaRPr>
          </a:p>
          <a:p>
            <a:pPr algn="l">
              <a:lnSpc>
                <a:spcPct val="100000"/>
              </a:lnSpc>
            </a:pPr>
            <a:endParaRPr lang="de-DE" sz="1800" b="1" dirty="0" smtClean="0">
              <a:solidFill>
                <a:schemeClr val="bg1"/>
              </a:solidFill>
              <a:latin typeface="Overlock" panose="02000506030000020004" pitchFamily="2" charset="77"/>
              <a:cs typeface="Amatic SC" pitchFamily="2" charset="-79"/>
            </a:endParaRPr>
          </a:p>
          <a:p>
            <a:pPr algn="l">
              <a:lnSpc>
                <a:spcPct val="100000"/>
              </a:lnSpc>
            </a:pPr>
            <a:r>
              <a:rPr lang="de-DE" sz="1600" b="1" dirty="0" smtClean="0">
                <a:solidFill>
                  <a:schemeClr val="bg1"/>
                </a:solidFill>
                <a:latin typeface="Overlock" panose="02000506030000020004" pitchFamily="2" charset="77"/>
                <a:cs typeface="Amatic SC" pitchFamily="2" charset="-79"/>
              </a:rPr>
              <a:t>-9 Klemmbretter mit jeweils 1 Steckbrief häufiger Wasservögel, 1 Steckbrief häufiger Wirbelloser, 1 Steckbrief von Insektenordnungen &amp; Zählhilfe zur Dokumentation der Häufigkeit von Wasservogelarten/die Felder unter abgebildeten Vögeln  je mit einem Stück Klett bekleben</a:t>
            </a:r>
          </a:p>
          <a:p>
            <a:pPr algn="l">
              <a:lnSpc>
                <a:spcPct val="100000"/>
              </a:lnSpc>
            </a:pPr>
            <a:endParaRPr lang="de-DE" sz="1800" b="1" dirty="0">
              <a:solidFill>
                <a:schemeClr val="bg1"/>
              </a:solidFill>
              <a:latin typeface="Overlock" panose="02000506030000020004" pitchFamily="2" charset="77"/>
              <a:cs typeface="Amatic SC" pitchFamily="2" charset="-79"/>
            </a:endParaRPr>
          </a:p>
          <a:p>
            <a:pPr algn="l">
              <a:lnSpc>
                <a:spcPct val="100000"/>
              </a:lnSpc>
            </a:pPr>
            <a:r>
              <a:rPr lang="de-DE" sz="1600" b="1" dirty="0" smtClean="0">
                <a:solidFill>
                  <a:schemeClr val="bg1"/>
                </a:solidFill>
                <a:latin typeface="Overlock" panose="02000506030000020004" pitchFamily="2" charset="77"/>
                <a:cs typeface="Amatic SC" pitchFamily="2" charset="-79"/>
              </a:rPr>
              <a:t>-9 Kinderferngläser</a:t>
            </a:r>
            <a:endParaRPr lang="de-DE" sz="1600" b="1" dirty="0">
              <a:solidFill>
                <a:schemeClr val="bg1"/>
              </a:solidFill>
              <a:latin typeface="Overlock" panose="02000506030000020004" pitchFamily="2" charset="77"/>
              <a:cs typeface="Amatic SC" pitchFamily="2" charset="-79"/>
            </a:endParaRPr>
          </a:p>
          <a:p>
            <a:pPr algn="l">
              <a:lnSpc>
                <a:spcPct val="100000"/>
              </a:lnSpc>
            </a:pPr>
            <a:endParaRPr lang="de-DE" sz="1600" b="1" dirty="0" smtClean="0">
              <a:solidFill>
                <a:schemeClr val="bg1"/>
              </a:solidFill>
              <a:latin typeface="Overlock" panose="02000506030000020004" pitchFamily="2" charset="77"/>
              <a:cs typeface="Amatic SC" pitchFamily="2" charset="-79"/>
            </a:endParaRPr>
          </a:p>
          <a:p>
            <a:pPr algn="l">
              <a:lnSpc>
                <a:spcPct val="100000"/>
              </a:lnSpc>
            </a:pPr>
            <a:endParaRPr lang="de-DE" sz="1600" b="1" dirty="0">
              <a:solidFill>
                <a:schemeClr val="bg1"/>
              </a:solidFill>
              <a:latin typeface="Overlock" panose="02000506030000020004" pitchFamily="2" charset="77"/>
              <a:cs typeface="Amatic SC" pitchFamily="2" charset="-79"/>
            </a:endParaRPr>
          </a:p>
          <a:p>
            <a:pPr algn="l">
              <a:lnSpc>
                <a:spcPct val="100000"/>
              </a:lnSpc>
            </a:pPr>
            <a:r>
              <a:rPr lang="de-DE" sz="1600" b="1" dirty="0" smtClean="0">
                <a:solidFill>
                  <a:schemeClr val="bg1"/>
                </a:solidFill>
                <a:latin typeface="Overlock" panose="02000506030000020004" pitchFamily="2" charset="77"/>
                <a:cs typeface="Amatic SC" pitchFamily="2" charset="-79"/>
              </a:rPr>
              <a:t>-9 Taschen mit je 1 Pipette, 1 </a:t>
            </a:r>
            <a:r>
              <a:rPr lang="de-DE" sz="1600" b="1" dirty="0" err="1" smtClean="0">
                <a:solidFill>
                  <a:schemeClr val="bg1"/>
                </a:solidFill>
                <a:latin typeface="Overlock" panose="02000506030000020004" pitchFamily="2" charset="77"/>
                <a:cs typeface="Amatic SC" pitchFamily="2" charset="-79"/>
              </a:rPr>
              <a:t>Pipettieranleitung</a:t>
            </a:r>
            <a:r>
              <a:rPr lang="de-DE" sz="1600" b="1" dirty="0" smtClean="0">
                <a:solidFill>
                  <a:schemeClr val="bg1"/>
                </a:solidFill>
                <a:latin typeface="Overlock" panose="02000506030000020004" pitchFamily="2" charset="77"/>
                <a:cs typeface="Amatic SC" pitchFamily="2" charset="-79"/>
              </a:rPr>
              <a:t>, </a:t>
            </a:r>
          </a:p>
          <a:p>
            <a:pPr algn="l">
              <a:lnSpc>
                <a:spcPct val="100000"/>
              </a:lnSpc>
            </a:pPr>
            <a:r>
              <a:rPr lang="de-DE" sz="1600" b="1" dirty="0" smtClean="0">
                <a:solidFill>
                  <a:schemeClr val="bg1"/>
                </a:solidFill>
                <a:latin typeface="Overlock" panose="02000506030000020004" pitchFamily="2" charset="77"/>
                <a:cs typeface="Amatic SC" pitchFamily="2" charset="-79"/>
              </a:rPr>
              <a:t>1 kleine Dose mit Wasser, 1 kleine Dose mit einer Feder, 1 kleine Dose mit Klett beklebter, laminierter Schilder (1, 2 … über 10)</a:t>
            </a:r>
            <a:endParaRPr lang="de-DE" sz="1600" b="1" dirty="0">
              <a:solidFill>
                <a:schemeClr val="bg1"/>
              </a:solidFill>
              <a:latin typeface="Overlock" panose="02000506030000020004" pitchFamily="2" charset="77"/>
              <a:cs typeface="Amatic SC" pitchFamily="2" charset="-79"/>
            </a:endParaRPr>
          </a:p>
        </p:txBody>
      </p:sp>
      <p:pic>
        <p:nvPicPr>
          <p:cNvPr id="7" name="Picture 6">
            <a:extLst>
              <a:ext uri="{FF2B5EF4-FFF2-40B4-BE49-F238E27FC236}">
                <a16:creationId xmlns:a16="http://schemas.microsoft.com/office/drawing/2014/main" id="{9CE0CE7F-58DE-E234-53A7-78729F7A32C7}"/>
              </a:ext>
            </a:extLst>
          </p:cNvPr>
          <p:cNvPicPr>
            <a:picLocks noChangeAspect="1"/>
          </p:cNvPicPr>
          <p:nvPr/>
        </p:nvPicPr>
        <p:blipFill>
          <a:blip r:embed="rId2"/>
          <a:stretch>
            <a:fillRect/>
          </a:stretch>
        </p:blipFill>
        <p:spPr>
          <a:xfrm>
            <a:off x="4198966" y="6465194"/>
            <a:ext cx="1128684" cy="1094481"/>
          </a:xfrm>
          <a:prstGeom prst="rect">
            <a:avLst/>
          </a:prstGeom>
        </p:spPr>
      </p:pic>
      <p:sp>
        <p:nvSpPr>
          <p:cNvPr id="13" name="Rechteck 12"/>
          <p:cNvSpPr/>
          <p:nvPr/>
        </p:nvSpPr>
        <p:spPr>
          <a:xfrm rot="16200000">
            <a:off x="3549896" y="2558112"/>
            <a:ext cx="529449" cy="73113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p:nvSpPr>
        <p:spPr>
          <a:xfrm rot="16200000">
            <a:off x="3934241" y="2314079"/>
            <a:ext cx="529449" cy="731135"/>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133299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752D46E-19B7-74C7-465C-F88FB99A0C52}"/>
              </a:ext>
            </a:extLst>
          </p:cNvPr>
          <p:cNvSpPr txBox="1">
            <a:spLocks/>
          </p:cNvSpPr>
          <p:nvPr/>
        </p:nvSpPr>
        <p:spPr>
          <a:xfrm>
            <a:off x="354655" y="3611876"/>
            <a:ext cx="4618342" cy="3334575"/>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50000"/>
              </a:lnSpc>
            </a:pPr>
            <a:r>
              <a:rPr lang="de-DE" sz="1691" b="1" dirty="0">
                <a:solidFill>
                  <a:srgbClr val="B9D137"/>
                </a:solidFill>
                <a:latin typeface="Overlock" panose="02000506030000020004"/>
                <a:ea typeface="Roboto" panose="02000000000000000000" pitchFamily="2" charset="0"/>
              </a:rPr>
              <a:t>AUSSEHEN: </a:t>
            </a:r>
          </a:p>
          <a:p>
            <a:pPr algn="l">
              <a:lnSpc>
                <a:spcPct val="150000"/>
              </a:lnSpc>
            </a:pPr>
            <a:r>
              <a:rPr lang="de-DE" sz="987" dirty="0">
                <a:solidFill>
                  <a:schemeClr val="bg1"/>
                </a:solidFill>
                <a:latin typeface="Overlock" panose="02000506030000020004"/>
                <a:ea typeface="Roboto" panose="02000000000000000000" pitchFamily="2" charset="0"/>
              </a:rPr>
              <a:t>Die Nilgans kann man vor allem an dem dunklen Ring erkennen, der ihr Auge umschließt. Am Bauch und an der Brust ist der Vogel hell bräunlich bis gräulich gefärbt. Die Federn am Rücken sind braun, weiß und schwarz.  </a:t>
            </a:r>
          </a:p>
          <a:p>
            <a:pPr algn="l">
              <a:lnSpc>
                <a:spcPct val="150000"/>
              </a:lnSpc>
            </a:pPr>
            <a:r>
              <a:rPr lang="de-DE" sz="1691" b="1" dirty="0">
                <a:solidFill>
                  <a:srgbClr val="B9D137"/>
                </a:solidFill>
                <a:latin typeface="Overlock" panose="02000506030000020004"/>
                <a:ea typeface="Roboto" panose="02000000000000000000" pitchFamily="2" charset="0"/>
              </a:rPr>
              <a:t>HERKUNFT UND LEBENSRAUM: </a:t>
            </a:r>
          </a:p>
          <a:p>
            <a:pPr algn="l">
              <a:lnSpc>
                <a:spcPct val="150000"/>
              </a:lnSpc>
            </a:pPr>
            <a:r>
              <a:rPr lang="de-DE" sz="987" dirty="0">
                <a:solidFill>
                  <a:schemeClr val="bg1"/>
                </a:solidFill>
                <a:latin typeface="Overlock" panose="02000506030000020004"/>
                <a:ea typeface="Roboto" panose="02000000000000000000" pitchFamily="2" charset="0"/>
              </a:rPr>
              <a:t>Die Nilgans stammt eigentlich aus Afrika. Sie wurde vom Menschen in Europa eingeführt. Man findet sie mittlerweile an vielen stehenden und fließenden Gewässern. Sie nistet im Schilf, auf Felsen oder in Baumhöhlen. </a:t>
            </a:r>
          </a:p>
          <a:p>
            <a:pPr algn="l">
              <a:lnSpc>
                <a:spcPct val="150000"/>
              </a:lnSpc>
            </a:pPr>
            <a:r>
              <a:rPr lang="de-DE" sz="987" dirty="0">
                <a:solidFill>
                  <a:schemeClr val="bg1"/>
                </a:solidFill>
                <a:latin typeface="Overlock" panose="02000506030000020004"/>
                <a:ea typeface="Roboto" panose="02000000000000000000" pitchFamily="2" charset="0"/>
              </a:rPr>
              <a:t> </a:t>
            </a:r>
            <a:r>
              <a:rPr lang="de-DE" sz="1691" b="1" dirty="0">
                <a:solidFill>
                  <a:srgbClr val="B9D137"/>
                </a:solidFill>
                <a:latin typeface="Overlock" panose="02000506030000020004"/>
                <a:ea typeface="Roboto" panose="02000000000000000000" pitchFamily="2" charset="0"/>
              </a:rPr>
              <a:t>ERNÄHRUNG: </a:t>
            </a:r>
          </a:p>
          <a:p>
            <a:pPr algn="l">
              <a:lnSpc>
                <a:spcPct val="150000"/>
              </a:lnSpc>
            </a:pPr>
            <a:r>
              <a:rPr lang="de-DE" sz="987" dirty="0">
                <a:solidFill>
                  <a:schemeClr val="bg1"/>
                </a:solidFill>
                <a:latin typeface="Overlock" panose="02000506030000020004"/>
                <a:ea typeface="Roboto" panose="02000000000000000000" pitchFamily="2" charset="0"/>
              </a:rPr>
              <a:t>Auf dem Speiseplan der Nilgans stehen Gräser, Blätter und Pflanzensamen. Außerdem frisst sie gelegentlich Würmer und Insekten.</a:t>
            </a:r>
          </a:p>
        </p:txBody>
      </p:sp>
      <p:pic>
        <p:nvPicPr>
          <p:cNvPr id="49" name="Picture 48">
            <a:extLst>
              <a:ext uri="{FF2B5EF4-FFF2-40B4-BE49-F238E27FC236}">
                <a16:creationId xmlns:a16="http://schemas.microsoft.com/office/drawing/2014/main" id="{375722AF-7F57-CC05-934E-45D05E10311B}"/>
              </a:ext>
            </a:extLst>
          </p:cNvPr>
          <p:cNvPicPr>
            <a:picLocks noChangeAspect="1"/>
          </p:cNvPicPr>
          <p:nvPr/>
        </p:nvPicPr>
        <p:blipFill>
          <a:blip r:embed="rId2"/>
          <a:stretch>
            <a:fillRect/>
          </a:stretch>
        </p:blipFill>
        <p:spPr>
          <a:xfrm>
            <a:off x="-4511" y="1255839"/>
            <a:ext cx="2256771" cy="2551132"/>
          </a:xfrm>
          <a:prstGeom prst="rect">
            <a:avLst/>
          </a:prstGeom>
        </p:spPr>
      </p:pic>
      <p:sp>
        <p:nvSpPr>
          <p:cNvPr id="6" name="Footer Placeholder 5">
            <a:extLst>
              <a:ext uri="{FF2B5EF4-FFF2-40B4-BE49-F238E27FC236}">
                <a16:creationId xmlns:a16="http://schemas.microsoft.com/office/drawing/2014/main" id="{CCCBD29B-2AF1-F3AB-2CA2-930E611813BD}"/>
              </a:ext>
            </a:extLst>
          </p:cNvPr>
          <p:cNvSpPr>
            <a:spLocks noGrp="1"/>
          </p:cNvSpPr>
          <p:nvPr>
            <p:ph type="ftr" sz="quarter" idx="3"/>
          </p:nvPr>
        </p:nvSpPr>
        <p:spPr>
          <a:xfrm>
            <a:off x="366276" y="6996172"/>
            <a:ext cx="1278437" cy="401170"/>
          </a:xfrm>
        </p:spPr>
        <p:txBody>
          <a:bodyPr/>
          <a:lstStyle/>
          <a:p>
            <a:r>
              <a:rPr lang="en-GB" dirty="0"/>
              <a:t>Lernort </a:t>
            </a:r>
            <a:r>
              <a:rPr lang="en-GB" dirty="0" smtClean="0"/>
              <a:t>Gartendenkmal</a:t>
            </a:r>
            <a:endParaRPr lang="en-DE" dirty="0"/>
          </a:p>
        </p:txBody>
      </p:sp>
      <p:sp>
        <p:nvSpPr>
          <p:cNvPr id="7" name="Slide Number Placeholder 6">
            <a:extLst>
              <a:ext uri="{FF2B5EF4-FFF2-40B4-BE49-F238E27FC236}">
                <a16:creationId xmlns:a16="http://schemas.microsoft.com/office/drawing/2014/main" id="{38519907-5793-7B2B-3148-CBC9895EE5F4}"/>
              </a:ext>
            </a:extLst>
          </p:cNvPr>
          <p:cNvSpPr>
            <a:spLocks noGrp="1"/>
          </p:cNvSpPr>
          <p:nvPr>
            <p:ph type="sldNum" sz="quarter" idx="4"/>
          </p:nvPr>
        </p:nvSpPr>
        <p:spPr/>
        <p:txBody>
          <a:bodyPr/>
          <a:lstStyle/>
          <a:p>
            <a:fld id="{E4D20B4E-D05D-1342-9033-96884FAEEE54}" type="slidenum">
              <a:rPr lang="en-DE" smtClean="0"/>
              <a:pPr/>
              <a:t>10</a:t>
            </a:fld>
            <a:endParaRPr lang="en-DE" dirty="0"/>
          </a:p>
        </p:txBody>
      </p:sp>
      <p:pic>
        <p:nvPicPr>
          <p:cNvPr id="22" name="Picture 19">
            <a:extLst>
              <a:ext uri="{FF2B5EF4-FFF2-40B4-BE49-F238E27FC236}">
                <a16:creationId xmlns:a16="http://schemas.microsoft.com/office/drawing/2014/main" id="{B15A205B-4022-0952-E48E-B5CC17C8252C}"/>
              </a:ext>
            </a:extLst>
          </p:cNvPr>
          <p:cNvPicPr>
            <a:picLocks noChangeAspect="1"/>
          </p:cNvPicPr>
          <p:nvPr/>
        </p:nvPicPr>
        <p:blipFill>
          <a:blip r:embed="rId3"/>
          <a:stretch>
            <a:fillRect/>
          </a:stretch>
        </p:blipFill>
        <p:spPr>
          <a:xfrm>
            <a:off x="2895163" y="932020"/>
            <a:ext cx="1635574" cy="1164727"/>
          </a:xfrm>
          <a:prstGeom prst="rect">
            <a:avLst/>
          </a:prstGeom>
        </p:spPr>
      </p:pic>
      <p:sp>
        <p:nvSpPr>
          <p:cNvPr id="8" name="Title 1">
            <a:extLst>
              <a:ext uri="{FF2B5EF4-FFF2-40B4-BE49-F238E27FC236}">
                <a16:creationId xmlns:a16="http://schemas.microsoft.com/office/drawing/2014/main" id="{B752D46E-19B7-74C7-465C-F88FB99A0C52}"/>
              </a:ext>
            </a:extLst>
          </p:cNvPr>
          <p:cNvSpPr txBox="1">
            <a:spLocks/>
          </p:cNvSpPr>
          <p:nvPr/>
        </p:nvSpPr>
        <p:spPr>
          <a:xfrm>
            <a:off x="1" y="-8838"/>
            <a:ext cx="5327650" cy="610664"/>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55" b="1" dirty="0">
                <a:solidFill>
                  <a:schemeClr val="bg1"/>
                </a:solidFill>
                <a:latin typeface="Overlock" panose="02000506030000020004"/>
                <a:cs typeface="Amatic SC" pitchFamily="2" charset="-79"/>
              </a:rPr>
              <a:t>Nilgans</a:t>
            </a:r>
            <a:endParaRPr lang="de-DE" sz="987" dirty="0">
              <a:solidFill>
                <a:schemeClr val="bg1"/>
              </a:solidFill>
              <a:latin typeface="Overlock" panose="02000506030000020004"/>
              <a:ea typeface="Roboto Medium" panose="02000000000000000000" pitchFamily="2" charset="0"/>
              <a:cs typeface="Amatic SC" pitchFamily="2" charset="-79"/>
            </a:endParaRPr>
          </a:p>
        </p:txBody>
      </p:sp>
      <p:pic>
        <p:nvPicPr>
          <p:cNvPr id="5122"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3636" y="2084875"/>
            <a:ext cx="2638034" cy="1714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30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752D46E-19B7-74C7-465C-F88FB99A0C52}"/>
              </a:ext>
            </a:extLst>
          </p:cNvPr>
          <p:cNvSpPr txBox="1">
            <a:spLocks/>
          </p:cNvSpPr>
          <p:nvPr/>
        </p:nvSpPr>
        <p:spPr>
          <a:xfrm>
            <a:off x="354655" y="3185754"/>
            <a:ext cx="4618342" cy="3760697"/>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50000"/>
              </a:lnSpc>
            </a:pPr>
            <a:r>
              <a:rPr lang="de-DE" sz="1691" b="1" dirty="0">
                <a:solidFill>
                  <a:srgbClr val="B9D137"/>
                </a:solidFill>
                <a:latin typeface="Overlock" panose="02000506030000020004"/>
                <a:ea typeface="Roboto" panose="02000000000000000000" pitchFamily="2" charset="0"/>
              </a:rPr>
              <a:t>AUSSEHEN: </a:t>
            </a:r>
          </a:p>
          <a:p>
            <a:pPr algn="l">
              <a:lnSpc>
                <a:spcPct val="150000"/>
              </a:lnSpc>
            </a:pPr>
            <a:r>
              <a:rPr lang="de-DE" sz="987" dirty="0">
                <a:solidFill>
                  <a:schemeClr val="bg1"/>
                </a:solidFill>
                <a:latin typeface="Overlock" panose="02000506030000020004"/>
                <a:ea typeface="Roboto" panose="02000000000000000000" pitchFamily="2" charset="0"/>
              </a:rPr>
              <a:t>Der Zwergtaucher hat ein dunkelbraunes oder schwarzes Gefieder. Am Hals schimmert es rötlich. Der Name verrät schon, der Zwergtaucher ist ein recht kleiner Vogel. Er wird nur 23 bis 29 cm groß.</a:t>
            </a:r>
          </a:p>
          <a:p>
            <a:pPr algn="l">
              <a:lnSpc>
                <a:spcPct val="150000"/>
              </a:lnSpc>
            </a:pPr>
            <a:r>
              <a:rPr lang="de-DE" sz="1691" b="1" dirty="0">
                <a:solidFill>
                  <a:srgbClr val="B9D137"/>
                </a:solidFill>
                <a:latin typeface="Overlock" panose="02000506030000020004"/>
                <a:ea typeface="Roboto" panose="02000000000000000000" pitchFamily="2" charset="0"/>
              </a:rPr>
              <a:t>LEBENSRAUM: </a:t>
            </a:r>
          </a:p>
          <a:p>
            <a:pPr algn="l">
              <a:lnSpc>
                <a:spcPct val="150000"/>
              </a:lnSpc>
            </a:pPr>
            <a:r>
              <a:rPr lang="de-DE" sz="987" dirty="0">
                <a:solidFill>
                  <a:schemeClr val="bg1"/>
                </a:solidFill>
                <a:latin typeface="Overlock" panose="02000506030000020004"/>
                <a:ea typeface="Roboto" panose="02000000000000000000" pitchFamily="2" charset="0"/>
              </a:rPr>
              <a:t>Der Zwergtaucher ist in Mitteleuropa heimisch. Man kann ihn hier das ganze Jahr über beobachten. Seine Nester legt er gerne an </a:t>
            </a:r>
            <a:r>
              <a:rPr lang="de-DE" sz="987" dirty="0" smtClean="0">
                <a:solidFill>
                  <a:schemeClr val="bg1"/>
                </a:solidFill>
                <a:latin typeface="Overlock" panose="02000506030000020004"/>
                <a:ea typeface="Roboto" panose="02000000000000000000" pitchFamily="2" charset="0"/>
              </a:rPr>
              <a:t>stehenden </a:t>
            </a:r>
            <a:r>
              <a:rPr lang="de-DE" sz="987" dirty="0">
                <a:solidFill>
                  <a:schemeClr val="bg1"/>
                </a:solidFill>
                <a:latin typeface="Overlock" panose="02000506030000020004"/>
                <a:ea typeface="Roboto" panose="02000000000000000000" pitchFamily="2" charset="0"/>
              </a:rPr>
              <a:t>Gewässern an. Hierbei ist er auf eine dichte Ufervegetation </a:t>
            </a:r>
            <a:r>
              <a:rPr lang="de-DE" sz="987" dirty="0" smtClean="0">
                <a:solidFill>
                  <a:schemeClr val="bg1"/>
                </a:solidFill>
                <a:latin typeface="Overlock" panose="02000506030000020004"/>
                <a:ea typeface="Roboto" panose="02000000000000000000" pitchFamily="2" charset="0"/>
              </a:rPr>
              <a:t>angewiesen</a:t>
            </a:r>
            <a:r>
              <a:rPr lang="de-DE" sz="987" dirty="0">
                <a:solidFill>
                  <a:schemeClr val="bg1"/>
                </a:solidFill>
                <a:latin typeface="Overlock" panose="02000506030000020004"/>
                <a:ea typeface="Roboto" panose="02000000000000000000" pitchFamily="2" charset="0"/>
              </a:rPr>
              <a:t>, in der er seine Nester verstecken kann. Wenn er nicht mit </a:t>
            </a:r>
            <a:r>
              <a:rPr lang="de-DE" sz="987" dirty="0" smtClean="0">
                <a:solidFill>
                  <a:schemeClr val="bg1"/>
                </a:solidFill>
                <a:latin typeface="Overlock" panose="02000506030000020004"/>
                <a:ea typeface="Roboto" panose="02000000000000000000" pitchFamily="2" charset="0"/>
              </a:rPr>
              <a:t>der </a:t>
            </a:r>
            <a:r>
              <a:rPr lang="de-DE" sz="987" dirty="0">
                <a:solidFill>
                  <a:schemeClr val="bg1"/>
                </a:solidFill>
                <a:latin typeface="Overlock" panose="02000506030000020004"/>
                <a:ea typeface="Roboto" panose="02000000000000000000" pitchFamily="2" charset="0"/>
              </a:rPr>
              <a:t>Brut beschäftigt ist, weicht er aber auf Flüsse und Gewässer ohne Uferpflanzen aus.</a:t>
            </a:r>
          </a:p>
          <a:p>
            <a:pPr algn="l">
              <a:lnSpc>
                <a:spcPct val="150000"/>
              </a:lnSpc>
            </a:pPr>
            <a:r>
              <a:rPr lang="de-DE" sz="987" dirty="0">
                <a:solidFill>
                  <a:schemeClr val="bg1"/>
                </a:solidFill>
                <a:latin typeface="Overlock" panose="02000506030000020004"/>
                <a:ea typeface="Roboto" panose="02000000000000000000" pitchFamily="2" charset="0"/>
              </a:rPr>
              <a:t> </a:t>
            </a:r>
            <a:r>
              <a:rPr lang="de-DE" sz="1691" b="1" dirty="0">
                <a:solidFill>
                  <a:srgbClr val="B9D137"/>
                </a:solidFill>
                <a:latin typeface="Overlock" panose="02000506030000020004"/>
                <a:ea typeface="Roboto" panose="02000000000000000000" pitchFamily="2" charset="0"/>
              </a:rPr>
              <a:t>ERNÄHRUNG: </a:t>
            </a:r>
          </a:p>
          <a:p>
            <a:pPr algn="l">
              <a:lnSpc>
                <a:spcPct val="150000"/>
              </a:lnSpc>
            </a:pPr>
            <a:r>
              <a:rPr lang="de-DE" sz="987" dirty="0">
                <a:solidFill>
                  <a:schemeClr val="bg1"/>
                </a:solidFill>
                <a:latin typeface="Overlock" panose="02000506030000020004"/>
                <a:ea typeface="Roboto" panose="02000000000000000000" pitchFamily="2" charset="0"/>
              </a:rPr>
              <a:t>Auf dem Speiseplan des Zwergtauchers stehen Weichtiere, Krebse, Insekten sowie kleinere Fische.</a:t>
            </a:r>
          </a:p>
        </p:txBody>
      </p:sp>
      <p:pic>
        <p:nvPicPr>
          <p:cNvPr id="49" name="Picture 48">
            <a:extLst>
              <a:ext uri="{FF2B5EF4-FFF2-40B4-BE49-F238E27FC236}">
                <a16:creationId xmlns:a16="http://schemas.microsoft.com/office/drawing/2014/main" id="{375722AF-7F57-CC05-934E-45D05E10311B}"/>
              </a:ext>
            </a:extLst>
          </p:cNvPr>
          <p:cNvPicPr>
            <a:picLocks noChangeAspect="1"/>
          </p:cNvPicPr>
          <p:nvPr/>
        </p:nvPicPr>
        <p:blipFill>
          <a:blip r:embed="rId2"/>
          <a:stretch>
            <a:fillRect/>
          </a:stretch>
        </p:blipFill>
        <p:spPr>
          <a:xfrm>
            <a:off x="130817" y="806753"/>
            <a:ext cx="2256771" cy="2551132"/>
          </a:xfrm>
          <a:prstGeom prst="rect">
            <a:avLst/>
          </a:prstGeom>
        </p:spPr>
      </p:pic>
      <p:sp>
        <p:nvSpPr>
          <p:cNvPr id="6" name="Footer Placeholder 5">
            <a:extLst>
              <a:ext uri="{FF2B5EF4-FFF2-40B4-BE49-F238E27FC236}">
                <a16:creationId xmlns:a16="http://schemas.microsoft.com/office/drawing/2014/main" id="{CCCBD29B-2AF1-F3AB-2CA2-930E611813BD}"/>
              </a:ext>
            </a:extLst>
          </p:cNvPr>
          <p:cNvSpPr>
            <a:spLocks noGrp="1"/>
          </p:cNvSpPr>
          <p:nvPr>
            <p:ph type="ftr" sz="quarter" idx="3"/>
          </p:nvPr>
        </p:nvSpPr>
        <p:spPr>
          <a:xfrm>
            <a:off x="366276" y="6996172"/>
            <a:ext cx="1278437" cy="401170"/>
          </a:xfrm>
        </p:spPr>
        <p:txBody>
          <a:bodyPr/>
          <a:lstStyle/>
          <a:p>
            <a:r>
              <a:rPr lang="en-GB" dirty="0"/>
              <a:t>Lernort </a:t>
            </a:r>
            <a:r>
              <a:rPr lang="en-GB" dirty="0" smtClean="0"/>
              <a:t>Gartendenkmal</a:t>
            </a:r>
            <a:endParaRPr lang="en-DE" dirty="0"/>
          </a:p>
        </p:txBody>
      </p:sp>
      <p:sp>
        <p:nvSpPr>
          <p:cNvPr id="7" name="Slide Number Placeholder 6">
            <a:extLst>
              <a:ext uri="{FF2B5EF4-FFF2-40B4-BE49-F238E27FC236}">
                <a16:creationId xmlns:a16="http://schemas.microsoft.com/office/drawing/2014/main" id="{38519907-5793-7B2B-3148-CBC9895EE5F4}"/>
              </a:ext>
            </a:extLst>
          </p:cNvPr>
          <p:cNvSpPr>
            <a:spLocks noGrp="1"/>
          </p:cNvSpPr>
          <p:nvPr>
            <p:ph type="sldNum" sz="quarter" idx="4"/>
          </p:nvPr>
        </p:nvSpPr>
        <p:spPr/>
        <p:txBody>
          <a:bodyPr/>
          <a:lstStyle/>
          <a:p>
            <a:fld id="{E4D20B4E-D05D-1342-9033-96884FAEEE54}" type="slidenum">
              <a:rPr lang="en-DE" smtClean="0"/>
              <a:pPr/>
              <a:t>11</a:t>
            </a:fld>
            <a:endParaRPr lang="en-DE" dirty="0"/>
          </a:p>
        </p:txBody>
      </p:sp>
      <p:pic>
        <p:nvPicPr>
          <p:cNvPr id="22" name="Picture 19">
            <a:extLst>
              <a:ext uri="{FF2B5EF4-FFF2-40B4-BE49-F238E27FC236}">
                <a16:creationId xmlns:a16="http://schemas.microsoft.com/office/drawing/2014/main" id="{B15A205B-4022-0952-E48E-B5CC17C8252C}"/>
              </a:ext>
            </a:extLst>
          </p:cNvPr>
          <p:cNvPicPr>
            <a:picLocks noChangeAspect="1"/>
          </p:cNvPicPr>
          <p:nvPr/>
        </p:nvPicPr>
        <p:blipFill>
          <a:blip r:embed="rId3"/>
          <a:stretch>
            <a:fillRect/>
          </a:stretch>
        </p:blipFill>
        <p:spPr>
          <a:xfrm>
            <a:off x="3242615" y="473019"/>
            <a:ext cx="1730382" cy="1232242"/>
          </a:xfrm>
          <a:prstGeom prst="rect">
            <a:avLst/>
          </a:prstGeom>
        </p:spPr>
      </p:pic>
      <p:sp>
        <p:nvSpPr>
          <p:cNvPr id="8" name="Title 1">
            <a:extLst>
              <a:ext uri="{FF2B5EF4-FFF2-40B4-BE49-F238E27FC236}">
                <a16:creationId xmlns:a16="http://schemas.microsoft.com/office/drawing/2014/main" id="{B752D46E-19B7-74C7-465C-F88FB99A0C52}"/>
              </a:ext>
            </a:extLst>
          </p:cNvPr>
          <p:cNvSpPr txBox="1">
            <a:spLocks/>
          </p:cNvSpPr>
          <p:nvPr/>
        </p:nvSpPr>
        <p:spPr>
          <a:xfrm>
            <a:off x="1" y="-8838"/>
            <a:ext cx="5327650" cy="610664"/>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55" b="1" dirty="0">
                <a:solidFill>
                  <a:schemeClr val="bg1"/>
                </a:solidFill>
                <a:latin typeface="Overlock" panose="02000506030000020004"/>
                <a:cs typeface="Amatic SC" pitchFamily="2" charset="-79"/>
              </a:rPr>
              <a:t>Zwergtaucher</a:t>
            </a:r>
            <a:endParaRPr lang="de-DE" sz="987" dirty="0">
              <a:solidFill>
                <a:schemeClr val="bg1"/>
              </a:solidFill>
              <a:latin typeface="Overlock" panose="02000506030000020004"/>
              <a:ea typeface="Roboto Medium" panose="02000000000000000000" pitchFamily="2" charset="0"/>
              <a:cs typeface="Amatic SC" pitchFamily="2" charset="-79"/>
            </a:endParaRPr>
          </a:p>
        </p:txBody>
      </p:sp>
      <p:pic>
        <p:nvPicPr>
          <p:cNvPr id="6146"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8579" y="1705261"/>
            <a:ext cx="2558257" cy="1918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894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18">
            <a:extLst>
              <a:ext uri="{FF2B5EF4-FFF2-40B4-BE49-F238E27FC236}">
                <a16:creationId xmlns:a16="http://schemas.microsoft.com/office/drawing/2014/main" id="{069A0A83-9AD1-E0B0-715E-CF4E93A8DBD8}"/>
              </a:ext>
            </a:extLst>
          </p:cNvPr>
          <p:cNvPicPr>
            <a:picLocks noChangeAspect="1"/>
          </p:cNvPicPr>
          <p:nvPr/>
        </p:nvPicPr>
        <p:blipFill>
          <a:blip r:embed="rId2"/>
          <a:stretch>
            <a:fillRect/>
          </a:stretch>
        </p:blipFill>
        <p:spPr>
          <a:xfrm rot="10800000">
            <a:off x="713140" y="683683"/>
            <a:ext cx="3939570" cy="2805452"/>
          </a:xfrm>
          <a:prstGeom prst="rect">
            <a:avLst/>
          </a:prstGeom>
        </p:spPr>
      </p:pic>
      <p:pic>
        <p:nvPicPr>
          <p:cNvPr id="52" name="Picture 18">
            <a:extLst>
              <a:ext uri="{FF2B5EF4-FFF2-40B4-BE49-F238E27FC236}">
                <a16:creationId xmlns:a16="http://schemas.microsoft.com/office/drawing/2014/main" id="{069A0A83-9AD1-E0B0-715E-CF4E93A8DBD8}"/>
              </a:ext>
            </a:extLst>
          </p:cNvPr>
          <p:cNvPicPr>
            <a:picLocks noChangeAspect="1"/>
          </p:cNvPicPr>
          <p:nvPr/>
        </p:nvPicPr>
        <p:blipFill>
          <a:blip r:embed="rId2"/>
          <a:stretch>
            <a:fillRect/>
          </a:stretch>
        </p:blipFill>
        <p:spPr>
          <a:xfrm>
            <a:off x="1243730" y="4530747"/>
            <a:ext cx="3620681" cy="2578364"/>
          </a:xfrm>
          <a:prstGeom prst="rect">
            <a:avLst/>
          </a:prstGeom>
        </p:spPr>
      </p:pic>
      <p:sp>
        <p:nvSpPr>
          <p:cNvPr id="26" name="Title 1">
            <a:extLst>
              <a:ext uri="{FF2B5EF4-FFF2-40B4-BE49-F238E27FC236}">
                <a16:creationId xmlns:a16="http://schemas.microsoft.com/office/drawing/2014/main" id="{B752D46E-19B7-74C7-465C-F88FB99A0C52}"/>
              </a:ext>
            </a:extLst>
          </p:cNvPr>
          <p:cNvSpPr txBox="1">
            <a:spLocks/>
          </p:cNvSpPr>
          <p:nvPr/>
        </p:nvSpPr>
        <p:spPr>
          <a:xfrm>
            <a:off x="2577441" y="3023582"/>
            <a:ext cx="1694600" cy="1944920"/>
          </a:xfrm>
          <a:prstGeom prst="roundRect">
            <a:avLst/>
          </a:prstGeom>
          <a:solidFill>
            <a:srgbClr val="92D050"/>
          </a:solidFill>
          <a:ln>
            <a:solidFill>
              <a:schemeClr val="tx1"/>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50000"/>
              </a:lnSpc>
            </a:pPr>
            <a:r>
              <a:rPr lang="de-DE" sz="1691" b="1" dirty="0">
                <a:solidFill>
                  <a:schemeClr val="bg1"/>
                </a:solidFill>
                <a:latin typeface="Overlock" panose="02000506030000020004"/>
                <a:ea typeface="Roboto" panose="02000000000000000000" pitchFamily="2" charset="0"/>
              </a:rPr>
              <a:t>Nilgans</a:t>
            </a:r>
          </a:p>
          <a:p>
            <a:pPr>
              <a:lnSpc>
                <a:spcPct val="150000"/>
              </a:lnSpc>
            </a:pPr>
            <a:endParaRPr lang="de-DE" sz="1691" b="1"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p:txBody>
      </p:sp>
      <p:sp>
        <p:nvSpPr>
          <p:cNvPr id="28" name="Title 1">
            <a:extLst>
              <a:ext uri="{FF2B5EF4-FFF2-40B4-BE49-F238E27FC236}">
                <a16:creationId xmlns:a16="http://schemas.microsoft.com/office/drawing/2014/main" id="{B752D46E-19B7-74C7-465C-F88FB99A0C52}"/>
              </a:ext>
            </a:extLst>
          </p:cNvPr>
          <p:cNvSpPr txBox="1">
            <a:spLocks/>
          </p:cNvSpPr>
          <p:nvPr/>
        </p:nvSpPr>
        <p:spPr>
          <a:xfrm>
            <a:off x="536564" y="5087999"/>
            <a:ext cx="1861695" cy="1944920"/>
          </a:xfrm>
          <a:prstGeom prst="roundRect">
            <a:avLst/>
          </a:prstGeom>
          <a:solidFill>
            <a:srgbClr val="92D050"/>
          </a:solidFill>
          <a:ln>
            <a:solidFill>
              <a:schemeClr val="tx1"/>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50000"/>
              </a:lnSpc>
            </a:pPr>
            <a:r>
              <a:rPr lang="de-DE" sz="1691" b="1" dirty="0">
                <a:solidFill>
                  <a:schemeClr val="bg1"/>
                </a:solidFill>
                <a:latin typeface="Overlock" panose="02000506030000020004"/>
                <a:ea typeface="Roboto" panose="02000000000000000000" pitchFamily="2" charset="0"/>
              </a:rPr>
              <a:t>Zwergtaucher</a:t>
            </a:r>
          </a:p>
          <a:p>
            <a:pPr>
              <a:lnSpc>
                <a:spcPct val="150000"/>
              </a:lnSpc>
            </a:pPr>
            <a:endParaRPr lang="de-DE" sz="1691" b="1"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p:txBody>
      </p:sp>
      <p:sp>
        <p:nvSpPr>
          <p:cNvPr id="21" name="Title 1">
            <a:extLst>
              <a:ext uri="{FF2B5EF4-FFF2-40B4-BE49-F238E27FC236}">
                <a16:creationId xmlns:a16="http://schemas.microsoft.com/office/drawing/2014/main" id="{B752D46E-19B7-74C7-465C-F88FB99A0C52}"/>
              </a:ext>
            </a:extLst>
          </p:cNvPr>
          <p:cNvSpPr txBox="1">
            <a:spLocks/>
          </p:cNvSpPr>
          <p:nvPr/>
        </p:nvSpPr>
        <p:spPr>
          <a:xfrm>
            <a:off x="3199425" y="913392"/>
            <a:ext cx="1694600" cy="1944920"/>
          </a:xfrm>
          <a:prstGeom prst="roundRect">
            <a:avLst/>
          </a:prstGeom>
          <a:solidFill>
            <a:srgbClr val="92D050"/>
          </a:solidFill>
          <a:ln>
            <a:solidFill>
              <a:schemeClr val="tx1"/>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50000"/>
              </a:lnSpc>
            </a:pPr>
            <a:r>
              <a:rPr lang="de-DE" sz="1691" b="1" dirty="0">
                <a:solidFill>
                  <a:schemeClr val="bg1"/>
                </a:solidFill>
                <a:latin typeface="Overlock" panose="02000506030000020004"/>
                <a:ea typeface="Roboto" panose="02000000000000000000" pitchFamily="2" charset="0"/>
              </a:rPr>
              <a:t>Teichhuhn</a:t>
            </a:r>
          </a:p>
          <a:p>
            <a:pPr>
              <a:lnSpc>
                <a:spcPct val="150000"/>
              </a:lnSpc>
            </a:pPr>
            <a:endParaRPr lang="de-DE" sz="1691" b="1"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p:txBody>
      </p:sp>
      <p:sp>
        <p:nvSpPr>
          <p:cNvPr id="24" name="Title 1">
            <a:extLst>
              <a:ext uri="{FF2B5EF4-FFF2-40B4-BE49-F238E27FC236}">
                <a16:creationId xmlns:a16="http://schemas.microsoft.com/office/drawing/2014/main" id="{B752D46E-19B7-74C7-465C-F88FB99A0C52}"/>
              </a:ext>
            </a:extLst>
          </p:cNvPr>
          <p:cNvSpPr txBox="1">
            <a:spLocks/>
          </p:cNvSpPr>
          <p:nvPr/>
        </p:nvSpPr>
        <p:spPr>
          <a:xfrm>
            <a:off x="515667" y="2884564"/>
            <a:ext cx="1694600" cy="1944920"/>
          </a:xfrm>
          <a:prstGeom prst="roundRect">
            <a:avLst/>
          </a:prstGeom>
          <a:solidFill>
            <a:srgbClr val="92D050"/>
          </a:solidFill>
          <a:ln>
            <a:solidFill>
              <a:schemeClr val="tx1"/>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50000"/>
              </a:lnSpc>
            </a:pPr>
            <a:r>
              <a:rPr lang="de-DE" sz="1691" b="1" dirty="0">
                <a:solidFill>
                  <a:schemeClr val="bg1"/>
                </a:solidFill>
                <a:latin typeface="Overlock" panose="02000506030000020004"/>
                <a:ea typeface="Roboto" panose="02000000000000000000" pitchFamily="2" charset="0"/>
              </a:rPr>
              <a:t>Kanadagans</a:t>
            </a:r>
          </a:p>
          <a:p>
            <a:pPr>
              <a:lnSpc>
                <a:spcPct val="150000"/>
              </a:lnSpc>
            </a:pPr>
            <a:endParaRPr lang="de-DE" sz="1691" b="1"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p:txBody>
      </p:sp>
      <p:sp>
        <p:nvSpPr>
          <p:cNvPr id="42" name="Title 1">
            <a:extLst>
              <a:ext uri="{FF2B5EF4-FFF2-40B4-BE49-F238E27FC236}">
                <a16:creationId xmlns:a16="http://schemas.microsoft.com/office/drawing/2014/main" id="{B752D46E-19B7-74C7-465C-F88FB99A0C52}"/>
              </a:ext>
            </a:extLst>
          </p:cNvPr>
          <p:cNvSpPr txBox="1">
            <a:spLocks/>
          </p:cNvSpPr>
          <p:nvPr/>
        </p:nvSpPr>
        <p:spPr>
          <a:xfrm>
            <a:off x="275833" y="838201"/>
            <a:ext cx="1694600" cy="1944920"/>
          </a:xfrm>
          <a:prstGeom prst="roundRect">
            <a:avLst/>
          </a:prstGeom>
          <a:solidFill>
            <a:srgbClr val="92D050"/>
          </a:solidFill>
          <a:ln>
            <a:solidFill>
              <a:schemeClr val="tx1"/>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50000"/>
              </a:lnSpc>
            </a:pPr>
            <a:r>
              <a:rPr lang="de-DE" sz="1691" b="1" dirty="0">
                <a:solidFill>
                  <a:schemeClr val="bg1"/>
                </a:solidFill>
                <a:latin typeface="Overlock" panose="02000506030000020004"/>
                <a:ea typeface="Roboto" panose="02000000000000000000" pitchFamily="2" charset="0"/>
              </a:rPr>
              <a:t>Stockente</a:t>
            </a:r>
          </a:p>
          <a:p>
            <a:pPr>
              <a:lnSpc>
                <a:spcPct val="150000"/>
              </a:lnSpc>
            </a:pPr>
            <a:endParaRPr lang="de-DE" sz="1691" b="1"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p:txBody>
      </p:sp>
      <p:sp>
        <p:nvSpPr>
          <p:cNvPr id="17" name="Title 1">
            <a:extLst>
              <a:ext uri="{FF2B5EF4-FFF2-40B4-BE49-F238E27FC236}">
                <a16:creationId xmlns:a16="http://schemas.microsoft.com/office/drawing/2014/main" id="{B752D46E-19B7-74C7-465C-F88FB99A0C52}"/>
              </a:ext>
            </a:extLst>
          </p:cNvPr>
          <p:cNvSpPr txBox="1">
            <a:spLocks/>
          </p:cNvSpPr>
          <p:nvPr/>
        </p:nvSpPr>
        <p:spPr>
          <a:xfrm>
            <a:off x="226289" y="139351"/>
            <a:ext cx="5032918" cy="608211"/>
          </a:xfrm>
          <a:prstGeom prst="roundRect">
            <a:avLst/>
          </a:prstGeom>
          <a:solidFill>
            <a:srgbClr val="8EC549"/>
          </a:solidFill>
          <a:ln>
            <a:solidFill>
              <a:schemeClr val="tx1"/>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55" b="1" dirty="0">
                <a:solidFill>
                  <a:schemeClr val="bg1"/>
                </a:solidFill>
                <a:latin typeface="Overlock" panose="02000506030000020004"/>
                <a:cs typeface="Amatic SC" pitchFamily="2" charset="-79"/>
              </a:rPr>
              <a:t>So oft haben wir die Wasservögel gesehen</a:t>
            </a:r>
            <a:endParaRPr lang="de-DE" sz="987" dirty="0">
              <a:solidFill>
                <a:schemeClr val="bg1"/>
              </a:solidFill>
              <a:latin typeface="Overlock" panose="02000506030000020004"/>
              <a:ea typeface="Roboto Medium" panose="02000000000000000000" pitchFamily="2" charset="0"/>
              <a:cs typeface="Amatic SC" pitchFamily="2" charset="-79"/>
            </a:endParaRPr>
          </a:p>
        </p:txBody>
      </p:sp>
      <p:sp>
        <p:nvSpPr>
          <p:cNvPr id="31" name="Title 1">
            <a:extLst>
              <a:ext uri="{FF2B5EF4-FFF2-40B4-BE49-F238E27FC236}">
                <a16:creationId xmlns:a16="http://schemas.microsoft.com/office/drawing/2014/main" id="{B752D46E-19B7-74C7-465C-F88FB99A0C52}"/>
              </a:ext>
            </a:extLst>
          </p:cNvPr>
          <p:cNvSpPr txBox="1">
            <a:spLocks/>
          </p:cNvSpPr>
          <p:nvPr/>
        </p:nvSpPr>
        <p:spPr>
          <a:xfrm>
            <a:off x="3224244" y="5133773"/>
            <a:ext cx="1861695" cy="1944920"/>
          </a:xfrm>
          <a:prstGeom prst="roundRect">
            <a:avLst/>
          </a:prstGeom>
          <a:solidFill>
            <a:srgbClr val="92D050"/>
          </a:solidFill>
          <a:ln>
            <a:solidFill>
              <a:schemeClr val="tx1"/>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50000"/>
              </a:lnSpc>
            </a:pPr>
            <a:r>
              <a:rPr lang="de-DE" sz="1691" b="1" dirty="0">
                <a:solidFill>
                  <a:schemeClr val="bg1"/>
                </a:solidFill>
                <a:latin typeface="Overlock" panose="02000506030000020004"/>
                <a:ea typeface="Roboto" panose="02000000000000000000" pitchFamily="2" charset="0"/>
              </a:rPr>
              <a:t>Höckerschwan</a:t>
            </a:r>
          </a:p>
          <a:p>
            <a:pPr>
              <a:lnSpc>
                <a:spcPct val="150000"/>
              </a:lnSpc>
            </a:pPr>
            <a:endParaRPr lang="de-DE" sz="1691" b="1"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a:p>
            <a:pPr algn="l">
              <a:lnSpc>
                <a:spcPct val="150000"/>
              </a:lnSpc>
            </a:pPr>
            <a:endParaRPr lang="de-DE" sz="987" dirty="0">
              <a:solidFill>
                <a:schemeClr val="bg1"/>
              </a:solidFill>
              <a:latin typeface="Overlock" panose="02000506030000020004"/>
              <a:ea typeface="Roboto" panose="02000000000000000000" pitchFamily="2" charset="0"/>
            </a:endParaRPr>
          </a:p>
        </p:txBody>
      </p:sp>
      <p:pic>
        <p:nvPicPr>
          <p:cNvPr id="1026" name="Picture 2" descr="File:Anas platyrhynchos Oulu 201504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825" y="1190338"/>
            <a:ext cx="1332697" cy="9226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Kokoszka(Grzecho Lukasi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4741" y="1318894"/>
            <a:ext cx="1302707" cy="8684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The Canada goose (Branta canadensis) (311263337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674" y="3265798"/>
            <a:ext cx="1209912" cy="7805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Lto-tpbo-alopochen-aegyptiacus-03 (cropp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97425" y="3336881"/>
            <a:ext cx="948242" cy="97533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Wiki-kaituburi-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789" y="5424137"/>
            <a:ext cx="1263819" cy="94786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ile:Cygnus olor in Lake Yamanaka (3) IMG 0603 20130104.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1547" y="5452863"/>
            <a:ext cx="1227089" cy="920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423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752D46E-19B7-74C7-465C-F88FB99A0C52}"/>
              </a:ext>
            </a:extLst>
          </p:cNvPr>
          <p:cNvSpPr txBox="1">
            <a:spLocks/>
          </p:cNvSpPr>
          <p:nvPr/>
        </p:nvSpPr>
        <p:spPr>
          <a:xfrm>
            <a:off x="552649" y="366232"/>
            <a:ext cx="637976" cy="650865"/>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1</a:t>
            </a:r>
          </a:p>
        </p:txBody>
      </p:sp>
      <p:sp>
        <p:nvSpPr>
          <p:cNvPr id="11" name="Title 1">
            <a:extLst>
              <a:ext uri="{FF2B5EF4-FFF2-40B4-BE49-F238E27FC236}">
                <a16:creationId xmlns:a16="http://schemas.microsoft.com/office/drawing/2014/main" id="{B752D46E-19B7-74C7-465C-F88FB99A0C52}"/>
              </a:ext>
            </a:extLst>
          </p:cNvPr>
          <p:cNvSpPr txBox="1">
            <a:spLocks/>
          </p:cNvSpPr>
          <p:nvPr/>
        </p:nvSpPr>
        <p:spPr>
          <a:xfrm>
            <a:off x="1504242" y="366232"/>
            <a:ext cx="637976" cy="650865"/>
          </a:xfrm>
          <a:prstGeom prst="rect">
            <a:avLst/>
          </a:prstGeom>
          <a:solidFill>
            <a:srgbClr val="36749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2</a:t>
            </a:r>
          </a:p>
        </p:txBody>
      </p:sp>
      <p:sp>
        <p:nvSpPr>
          <p:cNvPr id="12" name="Title 1">
            <a:extLst>
              <a:ext uri="{FF2B5EF4-FFF2-40B4-BE49-F238E27FC236}">
                <a16:creationId xmlns:a16="http://schemas.microsoft.com/office/drawing/2014/main" id="{B752D46E-19B7-74C7-465C-F88FB99A0C52}"/>
              </a:ext>
            </a:extLst>
          </p:cNvPr>
          <p:cNvSpPr txBox="1">
            <a:spLocks/>
          </p:cNvSpPr>
          <p:nvPr/>
        </p:nvSpPr>
        <p:spPr>
          <a:xfrm>
            <a:off x="2503093" y="366231"/>
            <a:ext cx="637976" cy="650865"/>
          </a:xfrm>
          <a:prstGeom prst="rect">
            <a:avLst/>
          </a:prstGeom>
          <a:solidFill>
            <a:schemeClr val="accent5">
              <a:lumMod val="50000"/>
            </a:schemeClr>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3</a:t>
            </a:r>
          </a:p>
        </p:txBody>
      </p:sp>
      <p:sp>
        <p:nvSpPr>
          <p:cNvPr id="13" name="Title 1">
            <a:extLst>
              <a:ext uri="{FF2B5EF4-FFF2-40B4-BE49-F238E27FC236}">
                <a16:creationId xmlns:a16="http://schemas.microsoft.com/office/drawing/2014/main" id="{B752D46E-19B7-74C7-465C-F88FB99A0C52}"/>
              </a:ext>
            </a:extLst>
          </p:cNvPr>
          <p:cNvSpPr txBox="1">
            <a:spLocks/>
          </p:cNvSpPr>
          <p:nvPr/>
        </p:nvSpPr>
        <p:spPr>
          <a:xfrm>
            <a:off x="3624383" y="366231"/>
            <a:ext cx="637976" cy="650865"/>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4</a:t>
            </a:r>
          </a:p>
        </p:txBody>
      </p:sp>
      <p:sp>
        <p:nvSpPr>
          <p:cNvPr id="14" name="Title 1">
            <a:extLst>
              <a:ext uri="{FF2B5EF4-FFF2-40B4-BE49-F238E27FC236}">
                <a16:creationId xmlns:a16="http://schemas.microsoft.com/office/drawing/2014/main" id="{B752D46E-19B7-74C7-465C-F88FB99A0C52}"/>
              </a:ext>
            </a:extLst>
          </p:cNvPr>
          <p:cNvSpPr txBox="1">
            <a:spLocks/>
          </p:cNvSpPr>
          <p:nvPr/>
        </p:nvSpPr>
        <p:spPr>
          <a:xfrm>
            <a:off x="552648" y="1414488"/>
            <a:ext cx="637976" cy="650865"/>
          </a:xfrm>
          <a:prstGeom prst="rect">
            <a:avLst/>
          </a:prstGeom>
          <a:solidFill>
            <a:srgbClr val="00B050"/>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5</a:t>
            </a:r>
          </a:p>
        </p:txBody>
      </p:sp>
      <p:sp>
        <p:nvSpPr>
          <p:cNvPr id="15" name="Title 1">
            <a:extLst>
              <a:ext uri="{FF2B5EF4-FFF2-40B4-BE49-F238E27FC236}">
                <a16:creationId xmlns:a16="http://schemas.microsoft.com/office/drawing/2014/main" id="{B752D46E-19B7-74C7-465C-F88FB99A0C52}"/>
              </a:ext>
            </a:extLst>
          </p:cNvPr>
          <p:cNvSpPr txBox="1">
            <a:spLocks/>
          </p:cNvSpPr>
          <p:nvPr/>
        </p:nvSpPr>
        <p:spPr>
          <a:xfrm>
            <a:off x="1562240" y="1422549"/>
            <a:ext cx="637976" cy="650865"/>
          </a:xfrm>
          <a:prstGeom prst="rect">
            <a:avLst/>
          </a:prstGeom>
          <a:solidFill>
            <a:schemeClr val="accent6">
              <a:lumMod val="75000"/>
            </a:schemeClr>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6</a:t>
            </a:r>
          </a:p>
        </p:txBody>
      </p:sp>
      <p:sp>
        <p:nvSpPr>
          <p:cNvPr id="16" name="Title 1">
            <a:extLst>
              <a:ext uri="{FF2B5EF4-FFF2-40B4-BE49-F238E27FC236}">
                <a16:creationId xmlns:a16="http://schemas.microsoft.com/office/drawing/2014/main" id="{B752D46E-19B7-74C7-465C-F88FB99A0C52}"/>
              </a:ext>
            </a:extLst>
          </p:cNvPr>
          <p:cNvSpPr txBox="1">
            <a:spLocks/>
          </p:cNvSpPr>
          <p:nvPr/>
        </p:nvSpPr>
        <p:spPr>
          <a:xfrm>
            <a:off x="2503092" y="1422549"/>
            <a:ext cx="637976" cy="650865"/>
          </a:xfrm>
          <a:prstGeom prst="rect">
            <a:avLst/>
          </a:prstGeom>
          <a:solidFill>
            <a:schemeClr val="accent6">
              <a:lumMod val="50000"/>
            </a:schemeClr>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7</a:t>
            </a:r>
          </a:p>
        </p:txBody>
      </p:sp>
      <p:sp>
        <p:nvSpPr>
          <p:cNvPr id="17" name="Title 1">
            <a:extLst>
              <a:ext uri="{FF2B5EF4-FFF2-40B4-BE49-F238E27FC236}">
                <a16:creationId xmlns:a16="http://schemas.microsoft.com/office/drawing/2014/main" id="{B752D46E-19B7-74C7-465C-F88FB99A0C52}"/>
              </a:ext>
            </a:extLst>
          </p:cNvPr>
          <p:cNvSpPr txBox="1">
            <a:spLocks/>
          </p:cNvSpPr>
          <p:nvPr/>
        </p:nvSpPr>
        <p:spPr>
          <a:xfrm>
            <a:off x="3538460" y="1422549"/>
            <a:ext cx="637976" cy="650865"/>
          </a:xfrm>
          <a:prstGeom prst="rect">
            <a:avLst/>
          </a:prstGeom>
          <a:solidFill>
            <a:schemeClr val="accent4">
              <a:lumMod val="60000"/>
              <a:lumOff val="40000"/>
            </a:schemeClr>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latin typeface="Overlock" panose="02000506030000020004"/>
                <a:ea typeface="Roboto" panose="02000000000000000000" pitchFamily="2" charset="0"/>
              </a:rPr>
              <a:t>8</a:t>
            </a:r>
          </a:p>
        </p:txBody>
      </p:sp>
      <p:sp>
        <p:nvSpPr>
          <p:cNvPr id="18" name="Title 1">
            <a:extLst>
              <a:ext uri="{FF2B5EF4-FFF2-40B4-BE49-F238E27FC236}">
                <a16:creationId xmlns:a16="http://schemas.microsoft.com/office/drawing/2014/main" id="{B752D46E-19B7-74C7-465C-F88FB99A0C52}"/>
              </a:ext>
            </a:extLst>
          </p:cNvPr>
          <p:cNvSpPr txBox="1">
            <a:spLocks/>
          </p:cNvSpPr>
          <p:nvPr/>
        </p:nvSpPr>
        <p:spPr>
          <a:xfrm>
            <a:off x="552648" y="2399919"/>
            <a:ext cx="637976" cy="650865"/>
          </a:xfrm>
          <a:prstGeom prst="rect">
            <a:avLst/>
          </a:prstGeom>
          <a:solidFill>
            <a:schemeClr val="accent4">
              <a:lumMod val="75000"/>
            </a:schemeClr>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9</a:t>
            </a:r>
          </a:p>
        </p:txBody>
      </p:sp>
      <p:sp>
        <p:nvSpPr>
          <p:cNvPr id="19" name="Title 1">
            <a:extLst>
              <a:ext uri="{FF2B5EF4-FFF2-40B4-BE49-F238E27FC236}">
                <a16:creationId xmlns:a16="http://schemas.microsoft.com/office/drawing/2014/main" id="{B752D46E-19B7-74C7-465C-F88FB99A0C52}"/>
              </a:ext>
            </a:extLst>
          </p:cNvPr>
          <p:cNvSpPr txBox="1">
            <a:spLocks/>
          </p:cNvSpPr>
          <p:nvPr/>
        </p:nvSpPr>
        <p:spPr>
          <a:xfrm>
            <a:off x="1504242" y="2399919"/>
            <a:ext cx="777004" cy="650865"/>
          </a:xfrm>
          <a:prstGeom prst="rect">
            <a:avLst/>
          </a:prstGeom>
          <a:solidFill>
            <a:schemeClr val="accent2">
              <a:lumMod val="60000"/>
              <a:lumOff val="40000"/>
            </a:schemeClr>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10</a:t>
            </a:r>
          </a:p>
        </p:txBody>
      </p:sp>
      <p:sp>
        <p:nvSpPr>
          <p:cNvPr id="20" name="Title 1">
            <a:extLst>
              <a:ext uri="{FF2B5EF4-FFF2-40B4-BE49-F238E27FC236}">
                <a16:creationId xmlns:a16="http://schemas.microsoft.com/office/drawing/2014/main" id="{B752D46E-19B7-74C7-465C-F88FB99A0C52}"/>
              </a:ext>
            </a:extLst>
          </p:cNvPr>
          <p:cNvSpPr txBox="1">
            <a:spLocks/>
          </p:cNvSpPr>
          <p:nvPr/>
        </p:nvSpPr>
        <p:spPr>
          <a:xfrm>
            <a:off x="2553572" y="2399919"/>
            <a:ext cx="1303875" cy="650865"/>
          </a:xfrm>
          <a:prstGeom prst="rect">
            <a:avLst/>
          </a:prstGeom>
          <a:solidFill>
            <a:srgbClr val="D91F53"/>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endParaRPr lang="de-DE" sz="2255" dirty="0">
              <a:solidFill>
                <a:schemeClr val="bg1"/>
              </a:solidFill>
              <a:latin typeface="Overlock" panose="02000506030000020004"/>
              <a:ea typeface="Roboto" panose="02000000000000000000" pitchFamily="2" charset="0"/>
            </a:endParaRPr>
          </a:p>
          <a:p>
            <a:pPr algn="just">
              <a:lnSpc>
                <a:spcPct val="150000"/>
              </a:lnSpc>
            </a:pPr>
            <a:r>
              <a:rPr lang="de-DE" sz="1973" dirty="0">
                <a:solidFill>
                  <a:schemeClr val="bg1"/>
                </a:solidFill>
                <a:latin typeface="Overlock" panose="02000506030000020004"/>
                <a:ea typeface="Roboto" panose="02000000000000000000" pitchFamily="2" charset="0"/>
              </a:rPr>
              <a:t>Über 10</a:t>
            </a:r>
          </a:p>
        </p:txBody>
      </p:sp>
    </p:spTree>
    <p:extLst>
      <p:ext uri="{BB962C8B-B14F-4D97-AF65-F5344CB8AC3E}">
        <p14:creationId xmlns:p14="http://schemas.microsoft.com/office/powerpoint/2010/main" val="538181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752D46E-19B7-74C7-465C-F88FB99A0C52}"/>
              </a:ext>
            </a:extLst>
          </p:cNvPr>
          <p:cNvSpPr txBox="1">
            <a:spLocks/>
          </p:cNvSpPr>
          <p:nvPr/>
        </p:nvSpPr>
        <p:spPr>
          <a:xfrm>
            <a:off x="247615" y="341290"/>
            <a:ext cx="4618342" cy="753414"/>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00" b="1" dirty="0" smtClean="0">
                <a:solidFill>
                  <a:schemeClr val="bg1"/>
                </a:solidFill>
                <a:latin typeface="Overlock" panose="02000506030000020004"/>
                <a:cs typeface="Amatic SC" pitchFamily="2" charset="-79"/>
              </a:rPr>
              <a:t>Versuchsanleitung</a:t>
            </a:r>
            <a:endParaRPr lang="de-DE" sz="2200" dirty="0" smtClean="0">
              <a:solidFill>
                <a:schemeClr val="bg1"/>
              </a:solidFill>
              <a:latin typeface="Overlock" panose="02000506030000020004"/>
              <a:ea typeface="Roboto Medium" panose="02000000000000000000" pitchFamily="2" charset="0"/>
              <a:cs typeface="Amatic SC" pitchFamily="2" charset="-79"/>
            </a:endParaRPr>
          </a:p>
        </p:txBody>
      </p:sp>
      <p:sp>
        <p:nvSpPr>
          <p:cNvPr id="5" name="Title 1">
            <a:extLst>
              <a:ext uri="{FF2B5EF4-FFF2-40B4-BE49-F238E27FC236}">
                <a16:creationId xmlns:a16="http://schemas.microsoft.com/office/drawing/2014/main" id="{B752D46E-19B7-74C7-465C-F88FB99A0C52}"/>
              </a:ext>
            </a:extLst>
          </p:cNvPr>
          <p:cNvSpPr txBox="1">
            <a:spLocks/>
          </p:cNvSpPr>
          <p:nvPr/>
        </p:nvSpPr>
        <p:spPr>
          <a:xfrm>
            <a:off x="898353" y="1340746"/>
            <a:ext cx="3750352" cy="1643678"/>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1200" b="1" dirty="0" smtClean="0">
                <a:latin typeface="Overlock" panose="02000506030000020004"/>
                <a:cs typeface="Amatic SC" pitchFamily="2" charset="-79"/>
              </a:rPr>
              <a:t>Wie bleibt die Ente trocken?</a:t>
            </a:r>
          </a:p>
          <a:p>
            <a:pPr>
              <a:lnSpc>
                <a:spcPct val="100000"/>
              </a:lnSpc>
            </a:pPr>
            <a:endParaRPr lang="de-DE" sz="1200" b="1" dirty="0" smtClean="0">
              <a:latin typeface="Overlock" panose="02000506030000020004"/>
              <a:cs typeface="Amatic SC" pitchFamily="2" charset="-79"/>
            </a:endParaRPr>
          </a:p>
          <a:p>
            <a:pPr algn="just">
              <a:lnSpc>
                <a:spcPct val="100000"/>
              </a:lnSpc>
            </a:pPr>
            <a:r>
              <a:rPr lang="de-DE" sz="1200" dirty="0">
                <a:latin typeface="Overlock" panose="02000506030000020004"/>
                <a:ea typeface="Roboto Medium" panose="02000000000000000000" pitchFamily="2" charset="0"/>
                <a:cs typeface="Amatic SC" pitchFamily="2" charset="-79"/>
              </a:rPr>
              <a:t>Habt Ihr Euch schon einmal gefragt, warum die Wasservögel auch bei kaltem Wetter auf dem Teich schwimmen. Wenn es kühl ist, möchte man eigentlich nicht so gerne nass werden. Aber den Tieren scheint das nichts auszumachen. </a:t>
            </a:r>
            <a:r>
              <a:rPr lang="de-DE" sz="1200" dirty="0">
                <a:solidFill>
                  <a:srgbClr val="367499"/>
                </a:solidFill>
                <a:latin typeface="Overlock" panose="02000506030000020004"/>
                <a:ea typeface="Roboto Medium" panose="02000000000000000000" pitchFamily="2" charset="0"/>
                <a:cs typeface="Amatic SC" pitchFamily="2" charset="-79"/>
              </a:rPr>
              <a:t>Werden sie nicht nass? </a:t>
            </a:r>
            <a:endParaRPr lang="de-DE" sz="1200" dirty="0" smtClean="0">
              <a:solidFill>
                <a:srgbClr val="367499"/>
              </a:solidFill>
              <a:latin typeface="Overlock" panose="02000506030000020004"/>
              <a:ea typeface="Roboto Medium" panose="02000000000000000000" pitchFamily="2" charset="0"/>
              <a:cs typeface="Amatic SC" pitchFamily="2" charset="-79"/>
            </a:endParaRPr>
          </a:p>
        </p:txBody>
      </p:sp>
      <p:sp>
        <p:nvSpPr>
          <p:cNvPr id="28" name="Title 1">
            <a:extLst>
              <a:ext uri="{FF2B5EF4-FFF2-40B4-BE49-F238E27FC236}">
                <a16:creationId xmlns:a16="http://schemas.microsoft.com/office/drawing/2014/main" id="{B752D46E-19B7-74C7-465C-F88FB99A0C52}"/>
              </a:ext>
            </a:extLst>
          </p:cNvPr>
          <p:cNvSpPr txBox="1">
            <a:spLocks/>
          </p:cNvSpPr>
          <p:nvPr/>
        </p:nvSpPr>
        <p:spPr>
          <a:xfrm>
            <a:off x="113912" y="3169546"/>
            <a:ext cx="4233695" cy="2220700"/>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1400" b="1" dirty="0" smtClean="0">
                <a:latin typeface="Overlock" panose="02000506030000020004"/>
                <a:cs typeface="Amatic SC" pitchFamily="2" charset="-79"/>
              </a:rPr>
              <a:t>Um diese Frage zu klären, braucht Ihr folgende Materialien:</a:t>
            </a:r>
          </a:p>
          <a:p>
            <a:pPr>
              <a:lnSpc>
                <a:spcPct val="100000"/>
              </a:lnSpc>
            </a:pPr>
            <a:endParaRPr lang="de-DE" sz="1200" dirty="0">
              <a:solidFill>
                <a:srgbClr val="2A6584"/>
              </a:solidFill>
              <a:latin typeface="Overlock" panose="02000506030000020004"/>
              <a:cs typeface="Amatic SC" pitchFamily="2" charset="-79"/>
            </a:endParaRPr>
          </a:p>
          <a:p>
            <a:pPr marL="171450" indent="-171450" algn="just">
              <a:lnSpc>
                <a:spcPct val="100000"/>
              </a:lnSpc>
              <a:buFont typeface="Arial" panose="020B0604020202020204" pitchFamily="34" charset="0"/>
              <a:buChar char="•"/>
            </a:pPr>
            <a:r>
              <a:rPr lang="de-DE" sz="1200" dirty="0" smtClean="0">
                <a:latin typeface="Overlock" panose="02000506030000020004"/>
                <a:cs typeface="Amatic SC" pitchFamily="2" charset="-79"/>
              </a:rPr>
              <a:t>Die Enten-Federn</a:t>
            </a:r>
          </a:p>
          <a:p>
            <a:pPr marL="171450" indent="-171450" algn="just">
              <a:lnSpc>
                <a:spcPct val="100000"/>
              </a:lnSpc>
              <a:buFont typeface="Arial" panose="020B0604020202020204" pitchFamily="34" charset="0"/>
              <a:buChar char="•"/>
            </a:pPr>
            <a:endParaRPr lang="de-DE" sz="1200" b="1" dirty="0" smtClean="0">
              <a:solidFill>
                <a:srgbClr val="2A6584"/>
              </a:solidFill>
              <a:latin typeface="Overlock" panose="02000506030000020004"/>
              <a:cs typeface="Amatic SC" pitchFamily="2" charset="-79"/>
            </a:endParaRPr>
          </a:p>
          <a:p>
            <a:pPr algn="just">
              <a:lnSpc>
                <a:spcPct val="100000"/>
              </a:lnSpc>
            </a:pPr>
            <a:endParaRPr lang="de-DE" sz="1200" b="1" dirty="0">
              <a:solidFill>
                <a:srgbClr val="2A6584"/>
              </a:solidFill>
              <a:latin typeface="Overlock" panose="02000506030000020004"/>
              <a:cs typeface="Amatic SC" pitchFamily="2" charset="-79"/>
            </a:endParaRPr>
          </a:p>
          <a:p>
            <a:pPr marL="171450" indent="-171450" algn="just">
              <a:lnSpc>
                <a:spcPct val="100000"/>
              </a:lnSpc>
              <a:buFont typeface="Arial" panose="020B0604020202020204" pitchFamily="34" charset="0"/>
              <a:buChar char="•"/>
            </a:pPr>
            <a:r>
              <a:rPr lang="de-DE" sz="1200" dirty="0" smtClean="0">
                <a:latin typeface="Overlock" panose="02000506030000020004"/>
                <a:cs typeface="Amatic SC" pitchFamily="2" charset="-79"/>
              </a:rPr>
              <a:t>Die Pipette</a:t>
            </a:r>
          </a:p>
          <a:p>
            <a:pPr algn="just">
              <a:lnSpc>
                <a:spcPct val="100000"/>
              </a:lnSpc>
            </a:pPr>
            <a:endParaRPr lang="de-DE" sz="1200" b="1" dirty="0" smtClean="0">
              <a:latin typeface="Overlock" panose="02000506030000020004"/>
              <a:cs typeface="Amatic SC" pitchFamily="2" charset="-79"/>
            </a:endParaRPr>
          </a:p>
          <a:p>
            <a:pPr algn="just">
              <a:lnSpc>
                <a:spcPct val="100000"/>
              </a:lnSpc>
            </a:pPr>
            <a:endParaRPr lang="de-DE" sz="1200" b="1" dirty="0">
              <a:latin typeface="Overlock" panose="02000506030000020004"/>
              <a:cs typeface="Amatic SC" pitchFamily="2" charset="-79"/>
            </a:endParaRPr>
          </a:p>
          <a:p>
            <a:pPr marL="171450" indent="-171450" algn="just">
              <a:lnSpc>
                <a:spcPct val="100000"/>
              </a:lnSpc>
              <a:buFont typeface="Arial" panose="020B0604020202020204" pitchFamily="34" charset="0"/>
              <a:buChar char="•"/>
            </a:pPr>
            <a:r>
              <a:rPr lang="de-DE" sz="1200" dirty="0" smtClean="0">
                <a:latin typeface="Overlock" panose="02000506030000020004"/>
                <a:cs typeface="Amatic SC" pitchFamily="2" charset="-79"/>
              </a:rPr>
              <a:t>Das Glas mit etwas Wasser</a:t>
            </a:r>
          </a:p>
        </p:txBody>
      </p:sp>
      <p:pic>
        <p:nvPicPr>
          <p:cNvPr id="29" name="Grafik 28" descr="C:\Users\Daniel Emge\Downloads\20221004_10310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5948" y="3709372"/>
            <a:ext cx="552322" cy="574461"/>
          </a:xfrm>
          <a:prstGeom prst="rect">
            <a:avLst/>
          </a:prstGeom>
          <a:noFill/>
          <a:ln>
            <a:solidFill>
              <a:schemeClr val="tx1"/>
            </a:solidFill>
          </a:ln>
        </p:spPr>
      </p:pic>
      <p:pic>
        <p:nvPicPr>
          <p:cNvPr id="30" name="Grafik 29" descr="C:\Users\Daniel Emge\Downloads\20221004_103302.jpg"/>
          <p:cNvPicPr/>
          <p:nvPr/>
        </p:nvPicPr>
        <p:blipFill rotWithShape="1">
          <a:blip r:embed="rId3" cstate="print">
            <a:extLst>
              <a:ext uri="{28A0092B-C50C-407E-A947-70E740481C1C}">
                <a14:useLocalDpi xmlns:a14="http://schemas.microsoft.com/office/drawing/2010/main" val="0"/>
              </a:ext>
            </a:extLst>
          </a:blip>
          <a:srcRect t="35892" r="4332" b="40511"/>
          <a:stretch/>
        </p:blipFill>
        <p:spPr bwMode="auto">
          <a:xfrm>
            <a:off x="1219685" y="4357545"/>
            <a:ext cx="1446530" cy="356235"/>
          </a:xfrm>
          <a:prstGeom prst="rect">
            <a:avLst/>
          </a:prstGeom>
          <a:noFill/>
          <a:ln>
            <a:solidFill>
              <a:schemeClr val="tx1"/>
            </a:solidFill>
          </a:ln>
          <a:extLst>
            <a:ext uri="{53640926-AAD7-44D8-BBD7-CCE9431645EC}">
              <a14:shadowObscured xmlns:a14="http://schemas.microsoft.com/office/drawing/2010/main"/>
            </a:ext>
          </a:extLst>
        </p:spPr>
      </p:pic>
      <p:pic>
        <p:nvPicPr>
          <p:cNvPr id="31" name="Grafik 30" descr="C:\Users\Daniel Emge\Downloads\20221004_103311.jpg"/>
          <p:cNvPicPr/>
          <p:nvPr/>
        </p:nvPicPr>
        <p:blipFill rotWithShape="1">
          <a:blip r:embed="rId4" cstate="print">
            <a:extLst>
              <a:ext uri="{28A0092B-C50C-407E-A947-70E740481C1C}">
                <a14:useLocalDpi xmlns:a14="http://schemas.microsoft.com/office/drawing/2010/main" val="0"/>
              </a:ext>
            </a:extLst>
          </a:blip>
          <a:srcRect l="22776" r="14547" b="26417"/>
          <a:stretch/>
        </p:blipFill>
        <p:spPr bwMode="auto">
          <a:xfrm>
            <a:off x="2148270" y="4901487"/>
            <a:ext cx="432246" cy="430874"/>
          </a:xfrm>
          <a:prstGeom prst="rect">
            <a:avLst/>
          </a:prstGeom>
          <a:noFill/>
          <a:ln>
            <a:solidFill>
              <a:schemeClr val="tx1"/>
            </a:solidFill>
          </a:ln>
          <a:extLst>
            <a:ext uri="{53640926-AAD7-44D8-BBD7-CCE9431645EC}">
              <a14:shadowObscured xmlns:a14="http://schemas.microsoft.com/office/drawing/2010/main"/>
            </a:ext>
          </a:extLst>
        </p:spPr>
      </p:pic>
      <p:sp>
        <p:nvSpPr>
          <p:cNvPr id="32" name="Title 1">
            <a:extLst>
              <a:ext uri="{FF2B5EF4-FFF2-40B4-BE49-F238E27FC236}">
                <a16:creationId xmlns:a16="http://schemas.microsoft.com/office/drawing/2014/main" id="{B752D46E-19B7-74C7-465C-F88FB99A0C52}"/>
              </a:ext>
            </a:extLst>
          </p:cNvPr>
          <p:cNvSpPr txBox="1">
            <a:spLocks/>
          </p:cNvSpPr>
          <p:nvPr/>
        </p:nvSpPr>
        <p:spPr>
          <a:xfrm>
            <a:off x="898353" y="5602301"/>
            <a:ext cx="3750352" cy="655541"/>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1200" b="1" dirty="0" smtClean="0">
                <a:latin typeface="Overlock" panose="02000506030000020004"/>
                <a:cs typeface="Amatic SC" pitchFamily="2" charset="-79"/>
              </a:rPr>
              <a:t>Beträufelt </a:t>
            </a:r>
            <a:r>
              <a:rPr lang="de-DE" sz="1200" b="1" dirty="0" smtClean="0">
                <a:latin typeface="Overlock" panose="02000506030000020004"/>
                <a:cs typeface="Amatic SC" pitchFamily="2" charset="-79"/>
              </a:rPr>
              <a:t>die Feder </a:t>
            </a:r>
            <a:r>
              <a:rPr lang="de-DE" sz="1200" b="1" dirty="0" smtClean="0">
                <a:latin typeface="Overlock" panose="02000506030000020004"/>
                <a:cs typeface="Amatic SC" pitchFamily="2" charset="-79"/>
              </a:rPr>
              <a:t>mit etwas Wasser und seht nach, was  dabei passiert!</a:t>
            </a:r>
            <a:endParaRPr lang="de-DE" sz="1200" dirty="0">
              <a:latin typeface="Overlock" panose="02000506030000020004"/>
              <a:cs typeface="Amatic SC" pitchFamily="2" charset="-79"/>
            </a:endParaRPr>
          </a:p>
        </p:txBody>
      </p:sp>
    </p:spTree>
    <p:extLst>
      <p:ext uri="{BB962C8B-B14F-4D97-AF65-F5344CB8AC3E}">
        <p14:creationId xmlns:p14="http://schemas.microsoft.com/office/powerpoint/2010/main" val="1503555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stretch>
            <a:fillRect/>
          </a:stretch>
        </p:blipFill>
        <p:spPr>
          <a:xfrm rot="5400000">
            <a:off x="-560766" y="1147302"/>
            <a:ext cx="6442174" cy="4831631"/>
          </a:xfrm>
          <a:prstGeom prst="rect">
            <a:avLst/>
          </a:prstGeom>
        </p:spPr>
      </p:pic>
    </p:spTree>
    <p:extLst>
      <p:ext uri="{BB962C8B-B14F-4D97-AF65-F5344CB8AC3E}">
        <p14:creationId xmlns:p14="http://schemas.microsoft.com/office/powerpoint/2010/main" val="307142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B752D46E-19B7-74C7-465C-F88FB99A0C52}"/>
              </a:ext>
            </a:extLst>
          </p:cNvPr>
          <p:cNvSpPr txBox="1">
            <a:spLocks/>
          </p:cNvSpPr>
          <p:nvPr/>
        </p:nvSpPr>
        <p:spPr>
          <a:xfrm>
            <a:off x="1481595" y="2608697"/>
            <a:ext cx="3631318" cy="982948"/>
          </a:xfrm>
          <a:prstGeom prst="rect">
            <a:avLst/>
          </a:prstGeom>
          <a:noFill/>
          <a:ln w="12700">
            <a:solidFill>
              <a:srgbClr val="8EC549"/>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2200" dirty="0" smtClean="0">
              <a:latin typeface="Overlock" panose="02000506030000020004"/>
              <a:ea typeface="Roboto Medium" panose="02000000000000000000" pitchFamily="2" charset="0"/>
              <a:cs typeface="Amatic SC" pitchFamily="2" charset="-79"/>
            </a:endParaRPr>
          </a:p>
        </p:txBody>
      </p:sp>
      <p:sp>
        <p:nvSpPr>
          <p:cNvPr id="10" name="Title 1">
            <a:extLst>
              <a:ext uri="{FF2B5EF4-FFF2-40B4-BE49-F238E27FC236}">
                <a16:creationId xmlns:a16="http://schemas.microsoft.com/office/drawing/2014/main" id="{B752D46E-19B7-74C7-465C-F88FB99A0C52}"/>
              </a:ext>
            </a:extLst>
          </p:cNvPr>
          <p:cNvSpPr txBox="1">
            <a:spLocks/>
          </p:cNvSpPr>
          <p:nvPr/>
        </p:nvSpPr>
        <p:spPr>
          <a:xfrm>
            <a:off x="1481595" y="1464969"/>
            <a:ext cx="3631318" cy="982948"/>
          </a:xfrm>
          <a:prstGeom prst="rect">
            <a:avLst/>
          </a:prstGeom>
          <a:noFill/>
          <a:ln w="12700">
            <a:solidFill>
              <a:srgbClr val="8EC549"/>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2200" dirty="0" smtClean="0">
              <a:latin typeface="Overlock" panose="02000506030000020004"/>
              <a:ea typeface="Roboto Medium" panose="02000000000000000000" pitchFamily="2" charset="0"/>
              <a:cs typeface="Amatic SC" pitchFamily="2" charset="-79"/>
            </a:endParaRPr>
          </a:p>
        </p:txBody>
      </p:sp>
      <p:sp>
        <p:nvSpPr>
          <p:cNvPr id="8" name="Title 1">
            <a:extLst>
              <a:ext uri="{FF2B5EF4-FFF2-40B4-BE49-F238E27FC236}">
                <a16:creationId xmlns:a16="http://schemas.microsoft.com/office/drawing/2014/main" id="{B752D46E-19B7-74C7-465C-F88FB99A0C52}"/>
              </a:ext>
            </a:extLst>
          </p:cNvPr>
          <p:cNvSpPr txBox="1">
            <a:spLocks/>
          </p:cNvSpPr>
          <p:nvPr/>
        </p:nvSpPr>
        <p:spPr>
          <a:xfrm>
            <a:off x="2844964" y="2091568"/>
            <a:ext cx="2020993" cy="528033"/>
          </a:xfrm>
          <a:prstGeom prst="roundRect">
            <a:avLst/>
          </a:prstGeom>
          <a:no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1400" b="1" dirty="0" smtClean="0">
              <a:latin typeface="Overlock" panose="02000506030000020004"/>
              <a:cs typeface="Amatic SC" pitchFamily="2" charset="-79"/>
            </a:endParaRPr>
          </a:p>
          <a:p>
            <a:pPr>
              <a:lnSpc>
                <a:spcPct val="100000"/>
              </a:lnSpc>
            </a:pPr>
            <a:r>
              <a:rPr lang="de-DE" sz="1400" b="1" dirty="0">
                <a:latin typeface="Overlock" panose="02000506030000020004"/>
                <a:cs typeface="Amatic SC" pitchFamily="2" charset="-79"/>
              </a:rPr>
              <a:t> </a:t>
            </a:r>
            <a:r>
              <a:rPr lang="de-DE" sz="1400" b="1" dirty="0" smtClean="0">
                <a:latin typeface="Overlock" panose="02000506030000020004"/>
                <a:cs typeface="Amatic SC" pitchFamily="2" charset="-79"/>
              </a:rPr>
              <a:t>                            Tausendfüßer</a:t>
            </a:r>
            <a:endParaRPr lang="de-DE" sz="1400" dirty="0" smtClean="0">
              <a:latin typeface="Overlock" panose="02000506030000020004"/>
              <a:ea typeface="Roboto Medium" panose="02000000000000000000" pitchFamily="2" charset="0"/>
              <a:cs typeface="Amatic SC" pitchFamily="2" charset="-79"/>
            </a:endParaRPr>
          </a:p>
        </p:txBody>
      </p:sp>
      <p:sp>
        <p:nvSpPr>
          <p:cNvPr id="5" name="Title 1">
            <a:extLst>
              <a:ext uri="{FF2B5EF4-FFF2-40B4-BE49-F238E27FC236}">
                <a16:creationId xmlns:a16="http://schemas.microsoft.com/office/drawing/2014/main" id="{B752D46E-19B7-74C7-465C-F88FB99A0C52}"/>
              </a:ext>
            </a:extLst>
          </p:cNvPr>
          <p:cNvSpPr txBox="1">
            <a:spLocks/>
          </p:cNvSpPr>
          <p:nvPr/>
        </p:nvSpPr>
        <p:spPr>
          <a:xfrm>
            <a:off x="249447" y="1342621"/>
            <a:ext cx="1889947" cy="605308"/>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1400" b="1" dirty="0" smtClean="0">
                <a:latin typeface="Overlock" panose="02000506030000020004"/>
                <a:cs typeface="Amatic SC" pitchFamily="2" charset="-79"/>
              </a:rPr>
              <a:t>Viele Beine</a:t>
            </a:r>
            <a:endParaRPr lang="de-DE" sz="1400" dirty="0" smtClean="0">
              <a:latin typeface="Overlock" panose="02000506030000020004"/>
              <a:ea typeface="Roboto Medium" panose="02000000000000000000" pitchFamily="2" charset="0"/>
              <a:cs typeface="Amatic SC" pitchFamily="2" charset="-79"/>
            </a:endParaRPr>
          </a:p>
        </p:txBody>
      </p:sp>
      <p:pic>
        <p:nvPicPr>
          <p:cNvPr id="6" name="Grafik 5"/>
          <p:cNvPicPr>
            <a:picLocks noChangeAspect="1"/>
          </p:cNvPicPr>
          <p:nvPr/>
        </p:nvPicPr>
        <p:blipFill>
          <a:blip r:embed="rId2"/>
          <a:stretch>
            <a:fillRect/>
          </a:stretch>
        </p:blipFill>
        <p:spPr>
          <a:xfrm>
            <a:off x="2188973" y="1270542"/>
            <a:ext cx="2365138" cy="1182569"/>
          </a:xfrm>
          <a:prstGeom prst="rect">
            <a:avLst/>
          </a:prstGeom>
        </p:spPr>
      </p:pic>
      <p:sp>
        <p:nvSpPr>
          <p:cNvPr id="7" name="Title 1">
            <a:extLst>
              <a:ext uri="{FF2B5EF4-FFF2-40B4-BE49-F238E27FC236}">
                <a16:creationId xmlns:a16="http://schemas.microsoft.com/office/drawing/2014/main" id="{B752D46E-19B7-74C7-465C-F88FB99A0C52}"/>
              </a:ext>
            </a:extLst>
          </p:cNvPr>
          <p:cNvSpPr txBox="1">
            <a:spLocks/>
          </p:cNvSpPr>
          <p:nvPr/>
        </p:nvSpPr>
        <p:spPr>
          <a:xfrm>
            <a:off x="273332" y="2525190"/>
            <a:ext cx="1889947" cy="605308"/>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1400" b="1" dirty="0" smtClean="0">
                <a:latin typeface="Overlock" panose="02000506030000020004"/>
                <a:cs typeface="Amatic SC" pitchFamily="2" charset="-79"/>
              </a:rPr>
              <a:t>14 Beine</a:t>
            </a:r>
            <a:endParaRPr lang="de-DE" sz="1400" dirty="0" smtClean="0">
              <a:latin typeface="Overlock" panose="02000506030000020004"/>
              <a:ea typeface="Roboto Medium" panose="02000000000000000000" pitchFamily="2" charset="0"/>
              <a:cs typeface="Amatic SC" pitchFamily="2" charset="-79"/>
            </a:endParaRPr>
          </a:p>
        </p:txBody>
      </p:sp>
      <p:sp>
        <p:nvSpPr>
          <p:cNvPr id="13" name="Title 1">
            <a:extLst>
              <a:ext uri="{FF2B5EF4-FFF2-40B4-BE49-F238E27FC236}">
                <a16:creationId xmlns:a16="http://schemas.microsoft.com/office/drawing/2014/main" id="{B752D46E-19B7-74C7-465C-F88FB99A0C52}"/>
              </a:ext>
            </a:extLst>
          </p:cNvPr>
          <p:cNvSpPr txBox="1">
            <a:spLocks/>
          </p:cNvSpPr>
          <p:nvPr/>
        </p:nvSpPr>
        <p:spPr>
          <a:xfrm>
            <a:off x="2412943" y="3233734"/>
            <a:ext cx="2020993" cy="528033"/>
          </a:xfrm>
          <a:prstGeom prst="roundRect">
            <a:avLst/>
          </a:prstGeom>
          <a:no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1400" b="1" dirty="0" smtClean="0">
              <a:latin typeface="Overlock" panose="02000506030000020004"/>
              <a:cs typeface="Amatic SC" pitchFamily="2" charset="-79"/>
            </a:endParaRPr>
          </a:p>
          <a:p>
            <a:pPr>
              <a:lnSpc>
                <a:spcPct val="100000"/>
              </a:lnSpc>
            </a:pPr>
            <a:r>
              <a:rPr lang="de-DE" sz="1400" b="1" dirty="0">
                <a:latin typeface="Overlock" panose="02000506030000020004"/>
                <a:cs typeface="Amatic SC" pitchFamily="2" charset="-79"/>
              </a:rPr>
              <a:t> </a:t>
            </a:r>
            <a:r>
              <a:rPr lang="de-DE" sz="1400" b="1" dirty="0" smtClean="0">
                <a:latin typeface="Overlock" panose="02000506030000020004"/>
                <a:cs typeface="Amatic SC" pitchFamily="2" charset="-79"/>
              </a:rPr>
              <a:t>                            Asseln</a:t>
            </a:r>
            <a:endParaRPr lang="de-DE" sz="1400" dirty="0" smtClean="0">
              <a:latin typeface="Overlock" panose="02000506030000020004"/>
              <a:ea typeface="Roboto Medium" panose="02000000000000000000" pitchFamily="2" charset="0"/>
              <a:cs typeface="Amatic SC" pitchFamily="2" charset="-79"/>
            </a:endParaRPr>
          </a:p>
        </p:txBody>
      </p:sp>
      <p:sp>
        <p:nvSpPr>
          <p:cNvPr id="14" name="Title 1">
            <a:extLst>
              <a:ext uri="{FF2B5EF4-FFF2-40B4-BE49-F238E27FC236}">
                <a16:creationId xmlns:a16="http://schemas.microsoft.com/office/drawing/2014/main" id="{B752D46E-19B7-74C7-465C-F88FB99A0C52}"/>
              </a:ext>
            </a:extLst>
          </p:cNvPr>
          <p:cNvSpPr txBox="1">
            <a:spLocks/>
          </p:cNvSpPr>
          <p:nvPr/>
        </p:nvSpPr>
        <p:spPr>
          <a:xfrm>
            <a:off x="273331" y="3675152"/>
            <a:ext cx="1889947" cy="605308"/>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1400" b="1" dirty="0" smtClean="0">
                <a:latin typeface="Overlock" panose="02000506030000020004"/>
                <a:cs typeface="Amatic SC" pitchFamily="2" charset="-79"/>
              </a:rPr>
              <a:t>8 Beine</a:t>
            </a:r>
            <a:endParaRPr lang="de-DE" sz="1400" dirty="0" smtClean="0">
              <a:latin typeface="Overlock" panose="02000506030000020004"/>
              <a:ea typeface="Roboto Medium" panose="02000000000000000000" pitchFamily="2" charset="0"/>
              <a:cs typeface="Amatic SC" pitchFamily="2" charset="-79"/>
            </a:endParaRPr>
          </a:p>
        </p:txBody>
      </p:sp>
      <p:sp>
        <p:nvSpPr>
          <p:cNvPr id="15" name="Title 1">
            <a:extLst>
              <a:ext uri="{FF2B5EF4-FFF2-40B4-BE49-F238E27FC236}">
                <a16:creationId xmlns:a16="http://schemas.microsoft.com/office/drawing/2014/main" id="{B752D46E-19B7-74C7-465C-F88FB99A0C52}"/>
              </a:ext>
            </a:extLst>
          </p:cNvPr>
          <p:cNvSpPr txBox="1">
            <a:spLocks/>
          </p:cNvSpPr>
          <p:nvPr/>
        </p:nvSpPr>
        <p:spPr>
          <a:xfrm>
            <a:off x="1483096" y="3721467"/>
            <a:ext cx="3631318" cy="982948"/>
          </a:xfrm>
          <a:prstGeom prst="rect">
            <a:avLst/>
          </a:prstGeom>
          <a:noFill/>
          <a:ln w="12700">
            <a:solidFill>
              <a:srgbClr val="8EC549"/>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2200" dirty="0" smtClean="0">
              <a:latin typeface="Overlock" panose="02000506030000020004"/>
              <a:ea typeface="Roboto Medium" panose="02000000000000000000" pitchFamily="2" charset="0"/>
              <a:cs typeface="Amatic SC" pitchFamily="2" charset="-79"/>
            </a:endParaRPr>
          </a:p>
        </p:txBody>
      </p:sp>
      <p:sp>
        <p:nvSpPr>
          <p:cNvPr id="17" name="Title 1">
            <a:extLst>
              <a:ext uri="{FF2B5EF4-FFF2-40B4-BE49-F238E27FC236}">
                <a16:creationId xmlns:a16="http://schemas.microsoft.com/office/drawing/2014/main" id="{B752D46E-19B7-74C7-465C-F88FB99A0C52}"/>
              </a:ext>
            </a:extLst>
          </p:cNvPr>
          <p:cNvSpPr txBox="1">
            <a:spLocks/>
          </p:cNvSpPr>
          <p:nvPr/>
        </p:nvSpPr>
        <p:spPr>
          <a:xfrm>
            <a:off x="2960312" y="4306204"/>
            <a:ext cx="2020993" cy="528033"/>
          </a:xfrm>
          <a:prstGeom prst="roundRect">
            <a:avLst/>
          </a:prstGeom>
          <a:no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1400" b="1" dirty="0" smtClean="0">
              <a:latin typeface="Overlock" panose="02000506030000020004"/>
              <a:cs typeface="Amatic SC" pitchFamily="2" charset="-79"/>
            </a:endParaRPr>
          </a:p>
          <a:p>
            <a:pPr>
              <a:lnSpc>
                <a:spcPct val="100000"/>
              </a:lnSpc>
            </a:pPr>
            <a:r>
              <a:rPr lang="de-DE" sz="1400" b="1" dirty="0">
                <a:latin typeface="Overlock" panose="02000506030000020004"/>
                <a:cs typeface="Amatic SC" pitchFamily="2" charset="-79"/>
              </a:rPr>
              <a:t> </a:t>
            </a:r>
            <a:r>
              <a:rPr lang="de-DE" sz="1400" b="1" dirty="0" smtClean="0">
                <a:latin typeface="Overlock" panose="02000506030000020004"/>
                <a:cs typeface="Amatic SC" pitchFamily="2" charset="-79"/>
              </a:rPr>
              <a:t>                            Spinnentiere</a:t>
            </a:r>
            <a:endParaRPr lang="de-DE" sz="1400" dirty="0" smtClean="0">
              <a:latin typeface="Overlock" panose="02000506030000020004"/>
              <a:ea typeface="Roboto Medium" panose="02000000000000000000" pitchFamily="2" charset="0"/>
              <a:cs typeface="Amatic SC" pitchFamily="2" charset="-79"/>
            </a:endParaRPr>
          </a:p>
        </p:txBody>
      </p:sp>
      <p:sp>
        <p:nvSpPr>
          <p:cNvPr id="18" name="Title 1">
            <a:extLst>
              <a:ext uri="{FF2B5EF4-FFF2-40B4-BE49-F238E27FC236}">
                <a16:creationId xmlns:a16="http://schemas.microsoft.com/office/drawing/2014/main" id="{B752D46E-19B7-74C7-465C-F88FB99A0C52}"/>
              </a:ext>
            </a:extLst>
          </p:cNvPr>
          <p:cNvSpPr txBox="1">
            <a:spLocks/>
          </p:cNvSpPr>
          <p:nvPr/>
        </p:nvSpPr>
        <p:spPr>
          <a:xfrm>
            <a:off x="1481595" y="4927500"/>
            <a:ext cx="3631318" cy="982948"/>
          </a:xfrm>
          <a:prstGeom prst="rect">
            <a:avLst/>
          </a:prstGeom>
          <a:noFill/>
          <a:ln w="12700">
            <a:solidFill>
              <a:srgbClr val="8EC549"/>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2200" dirty="0" smtClean="0">
              <a:latin typeface="Overlock" panose="02000506030000020004"/>
              <a:ea typeface="Roboto Medium" panose="02000000000000000000" pitchFamily="2" charset="0"/>
              <a:cs typeface="Amatic SC" pitchFamily="2" charset="-79"/>
            </a:endParaRPr>
          </a:p>
        </p:txBody>
      </p:sp>
      <p:sp>
        <p:nvSpPr>
          <p:cNvPr id="19" name="Title 1">
            <a:extLst>
              <a:ext uri="{FF2B5EF4-FFF2-40B4-BE49-F238E27FC236}">
                <a16:creationId xmlns:a16="http://schemas.microsoft.com/office/drawing/2014/main" id="{B752D46E-19B7-74C7-465C-F88FB99A0C52}"/>
              </a:ext>
            </a:extLst>
          </p:cNvPr>
          <p:cNvSpPr txBox="1">
            <a:spLocks/>
          </p:cNvSpPr>
          <p:nvPr/>
        </p:nvSpPr>
        <p:spPr>
          <a:xfrm>
            <a:off x="271665" y="4806079"/>
            <a:ext cx="1889947" cy="605308"/>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1400" b="1" dirty="0">
                <a:latin typeface="Overlock" panose="02000506030000020004"/>
                <a:cs typeface="Amatic SC" pitchFamily="2" charset="-79"/>
              </a:rPr>
              <a:t>6</a:t>
            </a:r>
            <a:r>
              <a:rPr lang="de-DE" sz="1400" b="1" dirty="0" smtClean="0">
                <a:latin typeface="Overlock" panose="02000506030000020004"/>
                <a:cs typeface="Amatic SC" pitchFamily="2" charset="-79"/>
              </a:rPr>
              <a:t> Beine</a:t>
            </a:r>
            <a:endParaRPr lang="de-DE" sz="1400" dirty="0" smtClean="0">
              <a:latin typeface="Overlock" panose="02000506030000020004"/>
              <a:ea typeface="Roboto Medium" panose="02000000000000000000" pitchFamily="2" charset="0"/>
              <a:cs typeface="Amatic SC" pitchFamily="2" charset="-79"/>
            </a:endParaRPr>
          </a:p>
        </p:txBody>
      </p:sp>
      <p:sp>
        <p:nvSpPr>
          <p:cNvPr id="20" name="Title 1">
            <a:extLst>
              <a:ext uri="{FF2B5EF4-FFF2-40B4-BE49-F238E27FC236}">
                <a16:creationId xmlns:a16="http://schemas.microsoft.com/office/drawing/2014/main" id="{B752D46E-19B7-74C7-465C-F88FB99A0C52}"/>
              </a:ext>
            </a:extLst>
          </p:cNvPr>
          <p:cNvSpPr txBox="1">
            <a:spLocks/>
          </p:cNvSpPr>
          <p:nvPr/>
        </p:nvSpPr>
        <p:spPr>
          <a:xfrm>
            <a:off x="2987165" y="5530058"/>
            <a:ext cx="2020993" cy="528033"/>
          </a:xfrm>
          <a:prstGeom prst="roundRect">
            <a:avLst/>
          </a:prstGeom>
          <a:no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1400" b="1" dirty="0" smtClean="0">
              <a:latin typeface="Overlock" panose="02000506030000020004"/>
              <a:cs typeface="Amatic SC" pitchFamily="2" charset="-79"/>
            </a:endParaRPr>
          </a:p>
          <a:p>
            <a:pPr>
              <a:lnSpc>
                <a:spcPct val="100000"/>
              </a:lnSpc>
            </a:pPr>
            <a:r>
              <a:rPr lang="de-DE" sz="1400" b="1" dirty="0">
                <a:latin typeface="Overlock" panose="02000506030000020004"/>
                <a:cs typeface="Amatic SC" pitchFamily="2" charset="-79"/>
              </a:rPr>
              <a:t> </a:t>
            </a:r>
            <a:r>
              <a:rPr lang="de-DE" sz="1400" b="1" dirty="0" smtClean="0">
                <a:latin typeface="Overlock" panose="02000506030000020004"/>
                <a:cs typeface="Amatic SC" pitchFamily="2" charset="-79"/>
              </a:rPr>
              <a:t>                            Insekten</a:t>
            </a:r>
            <a:endParaRPr lang="de-DE" sz="1400" dirty="0" smtClean="0">
              <a:latin typeface="Overlock" panose="02000506030000020004"/>
              <a:ea typeface="Roboto Medium" panose="02000000000000000000" pitchFamily="2" charset="0"/>
              <a:cs typeface="Amatic SC" pitchFamily="2" charset="-79"/>
            </a:endParaRPr>
          </a:p>
        </p:txBody>
      </p:sp>
      <p:sp>
        <p:nvSpPr>
          <p:cNvPr id="22" name="Title 1">
            <a:extLst>
              <a:ext uri="{FF2B5EF4-FFF2-40B4-BE49-F238E27FC236}">
                <a16:creationId xmlns:a16="http://schemas.microsoft.com/office/drawing/2014/main" id="{B752D46E-19B7-74C7-465C-F88FB99A0C52}"/>
              </a:ext>
            </a:extLst>
          </p:cNvPr>
          <p:cNvSpPr txBox="1">
            <a:spLocks/>
          </p:cNvSpPr>
          <p:nvPr/>
        </p:nvSpPr>
        <p:spPr>
          <a:xfrm>
            <a:off x="271665" y="6058091"/>
            <a:ext cx="1889947" cy="605308"/>
          </a:xfrm>
          <a:prstGeom prst="rect">
            <a:avLst/>
          </a:prstGeom>
          <a:solidFill>
            <a:srgbClr val="8EC549"/>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1400" b="1" dirty="0" smtClean="0">
                <a:latin typeface="Overlock" panose="02000506030000020004"/>
                <a:cs typeface="Amatic SC" pitchFamily="2" charset="-79"/>
              </a:rPr>
              <a:t>Keine Beine</a:t>
            </a:r>
            <a:endParaRPr lang="de-DE" sz="1400" dirty="0" smtClean="0">
              <a:latin typeface="Overlock" panose="02000506030000020004"/>
              <a:ea typeface="Roboto Medium" panose="02000000000000000000" pitchFamily="2" charset="0"/>
              <a:cs typeface="Amatic SC" pitchFamily="2" charset="-79"/>
            </a:endParaRPr>
          </a:p>
        </p:txBody>
      </p:sp>
      <p:sp>
        <p:nvSpPr>
          <p:cNvPr id="23" name="Title 1">
            <a:extLst>
              <a:ext uri="{FF2B5EF4-FFF2-40B4-BE49-F238E27FC236}">
                <a16:creationId xmlns:a16="http://schemas.microsoft.com/office/drawing/2014/main" id="{B752D46E-19B7-74C7-465C-F88FB99A0C52}"/>
              </a:ext>
            </a:extLst>
          </p:cNvPr>
          <p:cNvSpPr txBox="1">
            <a:spLocks/>
          </p:cNvSpPr>
          <p:nvPr/>
        </p:nvSpPr>
        <p:spPr>
          <a:xfrm>
            <a:off x="568781" y="6182411"/>
            <a:ext cx="4589208" cy="1111014"/>
          </a:xfrm>
          <a:prstGeom prst="rect">
            <a:avLst/>
          </a:prstGeom>
          <a:noFill/>
          <a:ln w="12700">
            <a:solidFill>
              <a:srgbClr val="8EC549"/>
            </a:solidFill>
          </a:ln>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2200" dirty="0" smtClean="0">
              <a:latin typeface="Overlock" panose="02000506030000020004"/>
              <a:ea typeface="Roboto Medium" panose="02000000000000000000" pitchFamily="2" charset="0"/>
              <a:cs typeface="Amatic SC" pitchFamily="2" charset="-79"/>
            </a:endParaRPr>
          </a:p>
        </p:txBody>
      </p:sp>
      <p:sp>
        <p:nvSpPr>
          <p:cNvPr id="26" name="Title 1">
            <a:extLst>
              <a:ext uri="{FF2B5EF4-FFF2-40B4-BE49-F238E27FC236}">
                <a16:creationId xmlns:a16="http://schemas.microsoft.com/office/drawing/2014/main" id="{B752D46E-19B7-74C7-465C-F88FB99A0C52}"/>
              </a:ext>
            </a:extLst>
          </p:cNvPr>
          <p:cNvSpPr txBox="1">
            <a:spLocks/>
          </p:cNvSpPr>
          <p:nvPr/>
        </p:nvSpPr>
        <p:spPr>
          <a:xfrm>
            <a:off x="1626978" y="6915714"/>
            <a:ext cx="2020993" cy="528033"/>
          </a:xfrm>
          <a:prstGeom prst="roundRect">
            <a:avLst/>
          </a:prstGeom>
          <a:no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1400" b="1" dirty="0" smtClean="0">
              <a:latin typeface="Overlock" panose="02000506030000020004"/>
              <a:cs typeface="Amatic SC" pitchFamily="2" charset="-79"/>
            </a:endParaRPr>
          </a:p>
          <a:p>
            <a:pPr>
              <a:lnSpc>
                <a:spcPct val="100000"/>
              </a:lnSpc>
            </a:pPr>
            <a:r>
              <a:rPr lang="de-DE" sz="1400" b="1" dirty="0">
                <a:latin typeface="Overlock" panose="02000506030000020004"/>
                <a:cs typeface="Amatic SC" pitchFamily="2" charset="-79"/>
              </a:rPr>
              <a:t> </a:t>
            </a:r>
            <a:r>
              <a:rPr lang="de-DE" sz="1400" b="1" dirty="0" smtClean="0">
                <a:latin typeface="Overlock" panose="02000506030000020004"/>
                <a:cs typeface="Amatic SC" pitchFamily="2" charset="-79"/>
              </a:rPr>
              <a:t>                            Regenwürmer</a:t>
            </a:r>
            <a:endParaRPr lang="de-DE" sz="1400" dirty="0" smtClean="0">
              <a:latin typeface="Overlock" panose="02000506030000020004"/>
              <a:ea typeface="Roboto Medium" panose="02000000000000000000" pitchFamily="2" charset="0"/>
              <a:cs typeface="Amatic SC" pitchFamily="2" charset="-79"/>
            </a:endParaRPr>
          </a:p>
        </p:txBody>
      </p:sp>
      <p:sp>
        <p:nvSpPr>
          <p:cNvPr id="27" name="Title 1">
            <a:extLst>
              <a:ext uri="{FF2B5EF4-FFF2-40B4-BE49-F238E27FC236}">
                <a16:creationId xmlns:a16="http://schemas.microsoft.com/office/drawing/2014/main" id="{B752D46E-19B7-74C7-465C-F88FB99A0C52}"/>
              </a:ext>
            </a:extLst>
          </p:cNvPr>
          <p:cNvSpPr txBox="1">
            <a:spLocks/>
          </p:cNvSpPr>
          <p:nvPr/>
        </p:nvSpPr>
        <p:spPr>
          <a:xfrm>
            <a:off x="3210556" y="6855600"/>
            <a:ext cx="2020993" cy="528033"/>
          </a:xfrm>
          <a:prstGeom prst="roundRect">
            <a:avLst/>
          </a:prstGeom>
          <a:no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endParaRPr lang="de-DE" sz="1400" b="1" dirty="0" smtClean="0">
              <a:latin typeface="Overlock" panose="02000506030000020004"/>
              <a:cs typeface="Amatic SC" pitchFamily="2" charset="-79"/>
            </a:endParaRPr>
          </a:p>
          <a:p>
            <a:pPr>
              <a:lnSpc>
                <a:spcPct val="100000"/>
              </a:lnSpc>
            </a:pPr>
            <a:r>
              <a:rPr lang="de-DE" sz="1400" b="1" dirty="0">
                <a:latin typeface="Overlock" panose="02000506030000020004"/>
                <a:cs typeface="Amatic SC" pitchFamily="2" charset="-79"/>
              </a:rPr>
              <a:t> </a:t>
            </a:r>
            <a:r>
              <a:rPr lang="de-DE" sz="1400" b="1" dirty="0" smtClean="0">
                <a:latin typeface="Overlock" panose="02000506030000020004"/>
                <a:cs typeface="Amatic SC" pitchFamily="2" charset="-79"/>
              </a:rPr>
              <a:t>                            Gehäuseschnecken</a:t>
            </a:r>
            <a:endParaRPr lang="de-DE" sz="1400" dirty="0" smtClean="0">
              <a:latin typeface="Overlock" panose="02000506030000020004"/>
              <a:ea typeface="Roboto Medium" panose="02000000000000000000" pitchFamily="2" charset="0"/>
              <a:cs typeface="Amatic SC" pitchFamily="2" charset="-79"/>
            </a:endParaRPr>
          </a:p>
        </p:txBody>
      </p:sp>
      <p:pic>
        <p:nvPicPr>
          <p:cNvPr id="2" name="Grafik 1"/>
          <p:cNvPicPr>
            <a:picLocks noChangeAspect="1"/>
          </p:cNvPicPr>
          <p:nvPr/>
        </p:nvPicPr>
        <p:blipFill>
          <a:blip r:embed="rId3"/>
          <a:stretch>
            <a:fillRect/>
          </a:stretch>
        </p:blipFill>
        <p:spPr>
          <a:xfrm rot="16200000">
            <a:off x="2594595" y="2699413"/>
            <a:ext cx="785141" cy="945738"/>
          </a:xfrm>
          <a:prstGeom prst="rect">
            <a:avLst/>
          </a:prstGeom>
        </p:spPr>
      </p:pic>
      <p:pic>
        <p:nvPicPr>
          <p:cNvPr id="1026" name="Picture 2" descr="File:Spider outline.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296" y="3843960"/>
            <a:ext cx="790966" cy="7909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Horsefly2 (PSF).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4893" y="4955324"/>
            <a:ext cx="1142369" cy="8258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Lumbricidae.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20147" y="6292807"/>
            <a:ext cx="1004813" cy="59495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Snail (PSF).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7262" y="6324971"/>
            <a:ext cx="1108425" cy="530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988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p:cNvPicPr>
            <a:picLocks noChangeAspect="1"/>
          </p:cNvPicPr>
          <p:nvPr/>
        </p:nvPicPr>
        <p:blipFill>
          <a:blip r:embed="rId2"/>
          <a:stretch>
            <a:fillRect/>
          </a:stretch>
        </p:blipFill>
        <p:spPr>
          <a:xfrm>
            <a:off x="3128489" y="3146091"/>
            <a:ext cx="1200627" cy="1200627"/>
          </a:xfrm>
          <a:prstGeom prst="rect">
            <a:avLst/>
          </a:prstGeom>
        </p:spPr>
      </p:pic>
      <p:sp>
        <p:nvSpPr>
          <p:cNvPr id="42" name="Title 1">
            <a:extLst>
              <a:ext uri="{FF2B5EF4-FFF2-40B4-BE49-F238E27FC236}">
                <a16:creationId xmlns:a16="http://schemas.microsoft.com/office/drawing/2014/main" id="{B752D46E-19B7-74C7-465C-F88FB99A0C52}"/>
              </a:ext>
            </a:extLst>
          </p:cNvPr>
          <p:cNvSpPr txBox="1">
            <a:spLocks/>
          </p:cNvSpPr>
          <p:nvPr/>
        </p:nvSpPr>
        <p:spPr>
          <a:xfrm>
            <a:off x="247615" y="341290"/>
            <a:ext cx="4618342" cy="753414"/>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00" b="1" dirty="0" smtClean="0">
                <a:solidFill>
                  <a:schemeClr val="bg1"/>
                </a:solidFill>
                <a:latin typeface="Overlock" panose="02000506030000020004"/>
                <a:cs typeface="Amatic SC" pitchFamily="2" charset="-79"/>
              </a:rPr>
              <a:t>Insekten (6 Beine)</a:t>
            </a:r>
            <a:endParaRPr lang="de-DE" sz="2200" dirty="0" smtClean="0">
              <a:solidFill>
                <a:schemeClr val="bg1"/>
              </a:solidFill>
              <a:latin typeface="Overlock" panose="02000506030000020004"/>
              <a:ea typeface="Roboto Medium" panose="02000000000000000000" pitchFamily="2" charset="0"/>
              <a:cs typeface="Amatic SC" pitchFamily="2" charset="-79"/>
            </a:endParaRPr>
          </a:p>
        </p:txBody>
      </p:sp>
      <p:sp>
        <p:nvSpPr>
          <p:cNvPr id="28" name="Title 1">
            <a:extLst>
              <a:ext uri="{FF2B5EF4-FFF2-40B4-BE49-F238E27FC236}">
                <a16:creationId xmlns:a16="http://schemas.microsoft.com/office/drawing/2014/main" id="{B752D46E-19B7-74C7-465C-F88FB99A0C52}"/>
              </a:ext>
            </a:extLst>
          </p:cNvPr>
          <p:cNvSpPr txBox="1">
            <a:spLocks/>
          </p:cNvSpPr>
          <p:nvPr/>
        </p:nvSpPr>
        <p:spPr>
          <a:xfrm>
            <a:off x="165734" y="2299133"/>
            <a:ext cx="1158064" cy="630842"/>
          </a:xfrm>
          <a:prstGeom prst="rect">
            <a:avLst/>
          </a:prstGeom>
          <a:solidFill>
            <a:srgbClr val="01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000" b="1" dirty="0" smtClean="0">
                <a:latin typeface="Overlock" panose="02000506030000020004"/>
                <a:cs typeface="Amatic SC" pitchFamily="2" charset="-79"/>
              </a:rPr>
              <a:t>Käfer</a:t>
            </a:r>
            <a:endParaRPr lang="de-DE" sz="2000" dirty="0" smtClean="0">
              <a:latin typeface="Overlock" panose="02000506030000020004"/>
              <a:ea typeface="Roboto Medium" panose="02000000000000000000" pitchFamily="2" charset="0"/>
              <a:cs typeface="Amatic SC" pitchFamily="2" charset="-79"/>
            </a:endParaRPr>
          </a:p>
        </p:txBody>
      </p:sp>
      <p:sp>
        <p:nvSpPr>
          <p:cNvPr id="37" name="Title 1">
            <a:extLst>
              <a:ext uri="{FF2B5EF4-FFF2-40B4-BE49-F238E27FC236}">
                <a16:creationId xmlns:a16="http://schemas.microsoft.com/office/drawing/2014/main" id="{B752D46E-19B7-74C7-465C-F88FB99A0C52}"/>
              </a:ext>
            </a:extLst>
          </p:cNvPr>
          <p:cNvSpPr txBox="1">
            <a:spLocks/>
          </p:cNvSpPr>
          <p:nvPr/>
        </p:nvSpPr>
        <p:spPr>
          <a:xfrm>
            <a:off x="622479" y="4070990"/>
            <a:ext cx="1524796" cy="726483"/>
          </a:xfrm>
          <a:prstGeom prst="rect">
            <a:avLst/>
          </a:prstGeom>
          <a:solidFill>
            <a:srgbClr val="01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000" b="1" dirty="0" smtClean="0">
                <a:latin typeface="Overlock" panose="02000506030000020004"/>
                <a:cs typeface="Amatic SC" pitchFamily="2" charset="-79"/>
              </a:rPr>
              <a:t>Fliegen</a:t>
            </a:r>
            <a:endParaRPr lang="de-DE" sz="2000" dirty="0" smtClean="0">
              <a:latin typeface="Overlock" panose="02000506030000020004"/>
              <a:ea typeface="Roboto Medium" panose="02000000000000000000" pitchFamily="2" charset="0"/>
              <a:cs typeface="Amatic SC" pitchFamily="2" charset="-79"/>
            </a:endParaRPr>
          </a:p>
        </p:txBody>
      </p:sp>
      <p:sp>
        <p:nvSpPr>
          <p:cNvPr id="38" name="Title 1">
            <a:extLst>
              <a:ext uri="{FF2B5EF4-FFF2-40B4-BE49-F238E27FC236}">
                <a16:creationId xmlns:a16="http://schemas.microsoft.com/office/drawing/2014/main" id="{B752D46E-19B7-74C7-465C-F88FB99A0C52}"/>
              </a:ext>
            </a:extLst>
          </p:cNvPr>
          <p:cNvSpPr txBox="1">
            <a:spLocks/>
          </p:cNvSpPr>
          <p:nvPr/>
        </p:nvSpPr>
        <p:spPr>
          <a:xfrm>
            <a:off x="2654321" y="4256774"/>
            <a:ext cx="2148966" cy="726483"/>
          </a:xfrm>
          <a:prstGeom prst="rect">
            <a:avLst/>
          </a:prstGeom>
          <a:solidFill>
            <a:srgbClr val="01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000" b="1" dirty="0" smtClean="0">
                <a:latin typeface="Overlock" panose="02000506030000020004"/>
                <a:cs typeface="Amatic SC" pitchFamily="2" charset="-79"/>
              </a:rPr>
              <a:t>Schmetterlinge</a:t>
            </a:r>
            <a:endParaRPr lang="de-DE" sz="2000" dirty="0" smtClean="0">
              <a:latin typeface="Overlock" panose="02000506030000020004"/>
              <a:ea typeface="Roboto Medium" panose="02000000000000000000" pitchFamily="2" charset="0"/>
              <a:cs typeface="Amatic SC" pitchFamily="2" charset="-79"/>
            </a:endParaRPr>
          </a:p>
        </p:txBody>
      </p:sp>
      <p:sp>
        <p:nvSpPr>
          <p:cNvPr id="39" name="Title 1">
            <a:extLst>
              <a:ext uri="{FF2B5EF4-FFF2-40B4-BE49-F238E27FC236}">
                <a16:creationId xmlns:a16="http://schemas.microsoft.com/office/drawing/2014/main" id="{B752D46E-19B7-74C7-465C-F88FB99A0C52}"/>
              </a:ext>
            </a:extLst>
          </p:cNvPr>
          <p:cNvSpPr txBox="1">
            <a:spLocks/>
          </p:cNvSpPr>
          <p:nvPr/>
        </p:nvSpPr>
        <p:spPr>
          <a:xfrm>
            <a:off x="523077" y="6001045"/>
            <a:ext cx="1723600" cy="726483"/>
          </a:xfrm>
          <a:prstGeom prst="rect">
            <a:avLst/>
          </a:prstGeom>
          <a:solidFill>
            <a:srgbClr val="01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000" b="1" dirty="0" smtClean="0">
                <a:latin typeface="Overlock" panose="02000506030000020004"/>
                <a:cs typeface="Amatic SC" pitchFamily="2" charset="-79"/>
              </a:rPr>
              <a:t>Wespen</a:t>
            </a:r>
            <a:endParaRPr lang="de-DE" sz="2000" dirty="0" smtClean="0">
              <a:latin typeface="Overlock" panose="02000506030000020004"/>
              <a:ea typeface="Roboto Medium" panose="02000000000000000000" pitchFamily="2" charset="0"/>
              <a:cs typeface="Amatic SC" pitchFamily="2" charset="-79"/>
            </a:endParaRPr>
          </a:p>
        </p:txBody>
      </p:sp>
      <p:sp>
        <p:nvSpPr>
          <p:cNvPr id="41" name="Title 1">
            <a:extLst>
              <a:ext uri="{FF2B5EF4-FFF2-40B4-BE49-F238E27FC236}">
                <a16:creationId xmlns:a16="http://schemas.microsoft.com/office/drawing/2014/main" id="{B752D46E-19B7-74C7-465C-F88FB99A0C52}"/>
              </a:ext>
            </a:extLst>
          </p:cNvPr>
          <p:cNvSpPr txBox="1">
            <a:spLocks/>
          </p:cNvSpPr>
          <p:nvPr/>
        </p:nvSpPr>
        <p:spPr>
          <a:xfrm>
            <a:off x="3079687" y="6514083"/>
            <a:ext cx="1723600" cy="726483"/>
          </a:xfrm>
          <a:prstGeom prst="rect">
            <a:avLst/>
          </a:prstGeom>
          <a:solidFill>
            <a:srgbClr val="01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000" b="1" dirty="0" smtClean="0">
                <a:latin typeface="Overlock" panose="02000506030000020004"/>
                <a:cs typeface="Amatic SC" pitchFamily="2" charset="-79"/>
              </a:rPr>
              <a:t>Libellen</a:t>
            </a:r>
            <a:endParaRPr lang="de-DE" sz="2000" dirty="0" smtClean="0">
              <a:latin typeface="Overlock" panose="02000506030000020004"/>
              <a:ea typeface="Roboto Medium" panose="02000000000000000000" pitchFamily="2" charset="0"/>
              <a:cs typeface="Amatic SC" pitchFamily="2" charset="-79"/>
            </a:endParaRPr>
          </a:p>
        </p:txBody>
      </p:sp>
      <p:pic>
        <p:nvPicPr>
          <p:cNvPr id="16" name="Picture 4" descr="File:Horsefly2 (PS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479" y="3134970"/>
            <a:ext cx="1142369" cy="825809"/>
          </a:xfrm>
          <a:prstGeom prst="rect">
            <a:avLst/>
          </a:prstGeom>
          <a:noFill/>
          <a:extLst>
            <a:ext uri="{909E8E84-426E-40DD-AFC4-6F175D3DCCD1}">
              <a14:hiddenFill xmlns:a14="http://schemas.microsoft.com/office/drawing/2010/main">
                <a:solidFill>
                  <a:srgbClr val="FFFFFF"/>
                </a:solidFill>
              </a14:hiddenFill>
            </a:ext>
          </a:extLst>
        </p:spPr>
      </p:pic>
      <p:sp>
        <p:nvSpPr>
          <p:cNvPr id="30" name="Title 1">
            <a:extLst>
              <a:ext uri="{FF2B5EF4-FFF2-40B4-BE49-F238E27FC236}">
                <a16:creationId xmlns:a16="http://schemas.microsoft.com/office/drawing/2014/main" id="{B752D46E-19B7-74C7-465C-F88FB99A0C52}"/>
              </a:ext>
            </a:extLst>
          </p:cNvPr>
          <p:cNvSpPr txBox="1">
            <a:spLocks/>
          </p:cNvSpPr>
          <p:nvPr/>
        </p:nvSpPr>
        <p:spPr>
          <a:xfrm>
            <a:off x="2862611" y="2254088"/>
            <a:ext cx="1524796" cy="726483"/>
          </a:xfrm>
          <a:prstGeom prst="rect">
            <a:avLst/>
          </a:prstGeom>
          <a:solidFill>
            <a:srgbClr val="01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000" b="1" dirty="0" smtClean="0">
                <a:latin typeface="Overlock" panose="02000506030000020004"/>
                <a:cs typeface="Amatic SC" pitchFamily="2" charset="-79"/>
              </a:rPr>
              <a:t>Ameisen</a:t>
            </a:r>
            <a:endParaRPr lang="de-DE" sz="2000" dirty="0" smtClean="0">
              <a:latin typeface="Overlock" panose="02000506030000020004"/>
              <a:ea typeface="Roboto Medium" panose="02000000000000000000" pitchFamily="2" charset="0"/>
              <a:cs typeface="Amatic SC" pitchFamily="2" charset="-79"/>
            </a:endParaRPr>
          </a:p>
        </p:txBody>
      </p:sp>
      <p:pic>
        <p:nvPicPr>
          <p:cNvPr id="6" name="Grafik 5"/>
          <p:cNvPicPr>
            <a:picLocks noChangeAspect="1"/>
          </p:cNvPicPr>
          <p:nvPr/>
        </p:nvPicPr>
        <p:blipFill>
          <a:blip r:embed="rId4"/>
          <a:stretch>
            <a:fillRect/>
          </a:stretch>
        </p:blipFill>
        <p:spPr>
          <a:xfrm rot="16200000">
            <a:off x="341687" y="1271976"/>
            <a:ext cx="922948" cy="1041275"/>
          </a:xfrm>
          <a:prstGeom prst="rect">
            <a:avLst/>
          </a:prstGeom>
        </p:spPr>
      </p:pic>
      <p:pic>
        <p:nvPicPr>
          <p:cNvPr id="7" name="Grafik 6"/>
          <p:cNvPicPr>
            <a:picLocks noChangeAspect="1"/>
          </p:cNvPicPr>
          <p:nvPr/>
        </p:nvPicPr>
        <p:blipFill>
          <a:blip r:embed="rId5"/>
          <a:stretch>
            <a:fillRect/>
          </a:stretch>
        </p:blipFill>
        <p:spPr>
          <a:xfrm>
            <a:off x="3243541" y="5265823"/>
            <a:ext cx="1395892" cy="1123257"/>
          </a:xfrm>
          <a:prstGeom prst="rect">
            <a:avLst/>
          </a:prstGeom>
        </p:spPr>
      </p:pic>
      <p:pic>
        <p:nvPicPr>
          <p:cNvPr id="8" name="Grafik 7"/>
          <p:cNvPicPr>
            <a:picLocks noChangeAspect="1"/>
          </p:cNvPicPr>
          <p:nvPr/>
        </p:nvPicPr>
        <p:blipFill rotWithShape="1">
          <a:blip r:embed="rId6"/>
          <a:srcRect l="1590" b="1102"/>
          <a:stretch/>
        </p:blipFill>
        <p:spPr>
          <a:xfrm rot="16200000">
            <a:off x="3246354" y="1198037"/>
            <a:ext cx="964899" cy="1070185"/>
          </a:xfrm>
          <a:prstGeom prst="rect">
            <a:avLst/>
          </a:prstGeom>
        </p:spPr>
      </p:pic>
      <p:pic>
        <p:nvPicPr>
          <p:cNvPr id="11" name="Grafik 10"/>
          <p:cNvPicPr>
            <a:picLocks noChangeAspect="1"/>
          </p:cNvPicPr>
          <p:nvPr/>
        </p:nvPicPr>
        <p:blipFill rotWithShape="1">
          <a:blip r:embed="rId7"/>
          <a:srcRect t="1437" b="1534"/>
          <a:stretch/>
        </p:blipFill>
        <p:spPr>
          <a:xfrm rot="16200000">
            <a:off x="897788" y="4902699"/>
            <a:ext cx="932111" cy="1143586"/>
          </a:xfrm>
          <a:prstGeom prst="rect">
            <a:avLst/>
          </a:prstGeom>
        </p:spPr>
      </p:pic>
    </p:spTree>
    <p:extLst>
      <p:ext uri="{BB962C8B-B14F-4D97-AF65-F5344CB8AC3E}">
        <p14:creationId xmlns:p14="http://schemas.microsoft.com/office/powerpoint/2010/main" val="30693971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752D46E-19B7-74C7-465C-F88FB99A0C52}"/>
              </a:ext>
            </a:extLst>
          </p:cNvPr>
          <p:cNvSpPr txBox="1">
            <a:spLocks/>
          </p:cNvSpPr>
          <p:nvPr/>
        </p:nvSpPr>
        <p:spPr>
          <a:xfrm>
            <a:off x="354655" y="3611875"/>
            <a:ext cx="4618342" cy="3403527"/>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50000"/>
              </a:lnSpc>
            </a:pPr>
            <a:r>
              <a:rPr lang="de-DE" sz="1691" b="1" dirty="0">
                <a:solidFill>
                  <a:srgbClr val="B9D137"/>
                </a:solidFill>
                <a:latin typeface="Overlock" panose="02000506030000020004"/>
                <a:ea typeface="Roboto" panose="02000000000000000000" pitchFamily="2" charset="0"/>
              </a:rPr>
              <a:t>AUSSEHEN: </a:t>
            </a:r>
          </a:p>
          <a:p>
            <a:pPr algn="l">
              <a:lnSpc>
                <a:spcPct val="150000"/>
              </a:lnSpc>
            </a:pPr>
            <a:r>
              <a:rPr lang="de-DE" sz="987" dirty="0">
                <a:solidFill>
                  <a:schemeClr val="bg1"/>
                </a:solidFill>
                <a:latin typeface="Overlock" panose="02000506030000020004"/>
                <a:ea typeface="Roboto" panose="02000000000000000000" pitchFamily="2" charset="0"/>
              </a:rPr>
              <a:t>Bei der Stockente sehen </a:t>
            </a:r>
            <a:r>
              <a:rPr lang="de-DE" sz="987" dirty="0">
                <a:solidFill>
                  <a:srgbClr val="B9D137"/>
                </a:solidFill>
                <a:latin typeface="Overlock" panose="02000506030000020004"/>
                <a:ea typeface="Roboto" panose="02000000000000000000" pitchFamily="2" charset="0"/>
              </a:rPr>
              <a:t>Männchen</a:t>
            </a:r>
            <a:r>
              <a:rPr lang="de-DE" sz="987" dirty="0">
                <a:solidFill>
                  <a:schemeClr val="bg1"/>
                </a:solidFill>
                <a:latin typeface="Overlock" panose="02000506030000020004"/>
                <a:ea typeface="Roboto" panose="02000000000000000000" pitchFamily="2" charset="0"/>
              </a:rPr>
              <a:t> und </a:t>
            </a:r>
            <a:r>
              <a:rPr lang="de-DE" sz="987" dirty="0">
                <a:solidFill>
                  <a:srgbClr val="B9D137"/>
                </a:solidFill>
                <a:latin typeface="Overlock" panose="02000506030000020004"/>
                <a:ea typeface="Roboto" panose="02000000000000000000" pitchFamily="2" charset="0"/>
              </a:rPr>
              <a:t>Weibchen ganz unterschiedlich </a:t>
            </a:r>
            <a:r>
              <a:rPr lang="de-DE" sz="987" dirty="0">
                <a:solidFill>
                  <a:schemeClr val="bg1"/>
                </a:solidFill>
                <a:latin typeface="Overlock" panose="02000506030000020004"/>
                <a:ea typeface="Roboto" panose="02000000000000000000" pitchFamily="2" charset="0"/>
              </a:rPr>
              <a:t>aus. Das Weibchen hat ein bräunlich-geflecktes Federkleid, das Männchen ist am Kopf schillernd grün, auf der Brust tief braun und am Rücken gräulich gefärbt. Die Entenfüße mit Schwimmhäuten ermöglichen die Bewegung im Wasser. Typisch ist außerdem ein violetter Streifen auf dem Flügel, den man </a:t>
            </a:r>
            <a:r>
              <a:rPr lang="de-DE" sz="987" dirty="0">
                <a:solidFill>
                  <a:srgbClr val="B9D137"/>
                </a:solidFill>
                <a:latin typeface="Overlock" panose="02000506030000020004"/>
                <a:ea typeface="Roboto" panose="02000000000000000000" pitchFamily="2" charset="0"/>
              </a:rPr>
              <a:t>Spiegel</a:t>
            </a:r>
            <a:r>
              <a:rPr lang="de-DE" sz="987" dirty="0">
                <a:solidFill>
                  <a:schemeClr val="bg1"/>
                </a:solidFill>
                <a:latin typeface="Overlock" panose="02000506030000020004"/>
                <a:ea typeface="Roboto" panose="02000000000000000000" pitchFamily="2" charset="0"/>
              </a:rPr>
              <a:t> nennt. </a:t>
            </a:r>
          </a:p>
          <a:p>
            <a:pPr algn="l">
              <a:lnSpc>
                <a:spcPct val="150000"/>
              </a:lnSpc>
            </a:pPr>
            <a:r>
              <a:rPr lang="de-DE" sz="1691" b="1" dirty="0">
                <a:solidFill>
                  <a:srgbClr val="B9D137"/>
                </a:solidFill>
                <a:latin typeface="Overlock" panose="02000506030000020004"/>
                <a:ea typeface="Roboto" panose="02000000000000000000" pitchFamily="2" charset="0"/>
              </a:rPr>
              <a:t>LEBENSRAUM: </a:t>
            </a:r>
          </a:p>
          <a:p>
            <a:pPr algn="l">
              <a:lnSpc>
                <a:spcPct val="150000"/>
              </a:lnSpc>
            </a:pPr>
            <a:r>
              <a:rPr lang="de-DE" sz="987" dirty="0">
                <a:solidFill>
                  <a:schemeClr val="bg1"/>
                </a:solidFill>
                <a:latin typeface="Overlock" panose="02000506030000020004"/>
                <a:ea typeface="Roboto" panose="02000000000000000000" pitchFamily="2" charset="0"/>
              </a:rPr>
              <a:t>Die Stockente lebt an vielen Flüssen, Seen und Sümpfen. Im Wasser und an Land findet sie ihre Nahrung. Ihr Nest legt sie in Büschen oder Baumhöhlen im Bereich des Ufers an. </a:t>
            </a:r>
          </a:p>
          <a:p>
            <a:pPr algn="l">
              <a:lnSpc>
                <a:spcPct val="150000"/>
              </a:lnSpc>
            </a:pPr>
            <a:r>
              <a:rPr lang="de-DE" sz="1691" b="1" dirty="0">
                <a:solidFill>
                  <a:srgbClr val="B9D137"/>
                </a:solidFill>
                <a:latin typeface="Overlock" panose="02000506030000020004"/>
                <a:ea typeface="Roboto" panose="02000000000000000000" pitchFamily="2" charset="0"/>
              </a:rPr>
              <a:t>ERNÄHRUNG: </a:t>
            </a:r>
          </a:p>
          <a:p>
            <a:pPr algn="l">
              <a:lnSpc>
                <a:spcPct val="150000"/>
              </a:lnSpc>
            </a:pPr>
            <a:r>
              <a:rPr lang="de-DE" sz="987" dirty="0">
                <a:solidFill>
                  <a:schemeClr val="bg1"/>
                </a:solidFill>
                <a:latin typeface="Overlock" panose="02000506030000020004"/>
                <a:ea typeface="Roboto" panose="02000000000000000000" pitchFamily="2" charset="0"/>
              </a:rPr>
              <a:t>Auf dem Speiseplan der Stockente stehen vor allem Wasserpflanzen, aber auch Samen, Früchte und kleine Tiere.</a:t>
            </a:r>
          </a:p>
        </p:txBody>
      </p:sp>
      <p:pic>
        <p:nvPicPr>
          <p:cNvPr id="43" name="Picture 42">
            <a:extLst>
              <a:ext uri="{FF2B5EF4-FFF2-40B4-BE49-F238E27FC236}">
                <a16:creationId xmlns:a16="http://schemas.microsoft.com/office/drawing/2014/main" id="{2BA99103-515B-6D9D-F510-B4599B9388DF}"/>
              </a:ext>
            </a:extLst>
          </p:cNvPr>
          <p:cNvPicPr>
            <a:picLocks noChangeAspect="1"/>
          </p:cNvPicPr>
          <p:nvPr/>
        </p:nvPicPr>
        <p:blipFill>
          <a:blip r:embed="rId2"/>
          <a:stretch>
            <a:fillRect/>
          </a:stretch>
        </p:blipFill>
        <p:spPr>
          <a:xfrm>
            <a:off x="1256172" y="2441978"/>
            <a:ext cx="635904" cy="1212193"/>
          </a:xfrm>
          <a:prstGeom prst="rect">
            <a:avLst/>
          </a:prstGeom>
        </p:spPr>
      </p:pic>
      <p:pic>
        <p:nvPicPr>
          <p:cNvPr id="49" name="Picture 48">
            <a:extLst>
              <a:ext uri="{FF2B5EF4-FFF2-40B4-BE49-F238E27FC236}">
                <a16:creationId xmlns:a16="http://schemas.microsoft.com/office/drawing/2014/main" id="{375722AF-7F57-CC05-934E-45D05E10311B}"/>
              </a:ext>
            </a:extLst>
          </p:cNvPr>
          <p:cNvPicPr>
            <a:picLocks noChangeAspect="1"/>
          </p:cNvPicPr>
          <p:nvPr/>
        </p:nvPicPr>
        <p:blipFill>
          <a:blip r:embed="rId3"/>
          <a:stretch>
            <a:fillRect/>
          </a:stretch>
        </p:blipFill>
        <p:spPr>
          <a:xfrm>
            <a:off x="264334" y="2441977"/>
            <a:ext cx="1103120" cy="1247006"/>
          </a:xfrm>
          <a:prstGeom prst="rect">
            <a:avLst/>
          </a:prstGeom>
        </p:spPr>
      </p:pic>
      <p:sp>
        <p:nvSpPr>
          <p:cNvPr id="6" name="Footer Placeholder 5">
            <a:extLst>
              <a:ext uri="{FF2B5EF4-FFF2-40B4-BE49-F238E27FC236}">
                <a16:creationId xmlns:a16="http://schemas.microsoft.com/office/drawing/2014/main" id="{CCCBD29B-2AF1-F3AB-2CA2-930E611813BD}"/>
              </a:ext>
            </a:extLst>
          </p:cNvPr>
          <p:cNvSpPr>
            <a:spLocks noGrp="1"/>
          </p:cNvSpPr>
          <p:nvPr>
            <p:ph type="ftr" sz="quarter" idx="3"/>
          </p:nvPr>
        </p:nvSpPr>
        <p:spPr>
          <a:xfrm>
            <a:off x="366276" y="6996172"/>
            <a:ext cx="1278437" cy="401170"/>
          </a:xfrm>
        </p:spPr>
        <p:txBody>
          <a:bodyPr/>
          <a:lstStyle/>
          <a:p>
            <a:r>
              <a:rPr lang="en-GB" dirty="0"/>
              <a:t>Lernort </a:t>
            </a:r>
            <a:r>
              <a:rPr lang="en-GB" dirty="0" smtClean="0"/>
              <a:t>Gartendenkmal</a:t>
            </a:r>
            <a:endParaRPr lang="en-DE" dirty="0"/>
          </a:p>
        </p:txBody>
      </p:sp>
      <p:sp>
        <p:nvSpPr>
          <p:cNvPr id="7" name="Slide Number Placeholder 6">
            <a:extLst>
              <a:ext uri="{FF2B5EF4-FFF2-40B4-BE49-F238E27FC236}">
                <a16:creationId xmlns:a16="http://schemas.microsoft.com/office/drawing/2014/main" id="{38519907-5793-7B2B-3148-CBC9895EE5F4}"/>
              </a:ext>
            </a:extLst>
          </p:cNvPr>
          <p:cNvSpPr>
            <a:spLocks noGrp="1"/>
          </p:cNvSpPr>
          <p:nvPr>
            <p:ph type="sldNum" sz="quarter" idx="4"/>
          </p:nvPr>
        </p:nvSpPr>
        <p:spPr/>
        <p:txBody>
          <a:bodyPr/>
          <a:lstStyle/>
          <a:p>
            <a:fld id="{E4D20B4E-D05D-1342-9033-96884FAEEE54}" type="slidenum">
              <a:rPr lang="en-DE" smtClean="0"/>
              <a:pPr/>
              <a:t>6</a:t>
            </a:fld>
            <a:endParaRPr lang="en-DE" dirty="0"/>
          </a:p>
        </p:txBody>
      </p:sp>
      <p:grpSp>
        <p:nvGrpSpPr>
          <p:cNvPr id="10" name="Group 18">
            <a:extLst>
              <a:ext uri="{FF2B5EF4-FFF2-40B4-BE49-F238E27FC236}">
                <a16:creationId xmlns:a16="http://schemas.microsoft.com/office/drawing/2014/main" id="{96632215-DA20-F2DF-1283-FDD9D1EDCA03}"/>
              </a:ext>
            </a:extLst>
          </p:cNvPr>
          <p:cNvGrpSpPr/>
          <p:nvPr/>
        </p:nvGrpSpPr>
        <p:grpSpPr>
          <a:xfrm>
            <a:off x="3885851" y="1197549"/>
            <a:ext cx="1355345" cy="393612"/>
            <a:chOff x="5339020" y="7296604"/>
            <a:chExt cx="1923169" cy="558517"/>
          </a:xfrm>
        </p:grpSpPr>
        <p:sp>
          <p:nvSpPr>
            <p:cNvPr id="11" name="TextBox 26">
              <a:extLst>
                <a:ext uri="{FF2B5EF4-FFF2-40B4-BE49-F238E27FC236}">
                  <a16:creationId xmlns:a16="http://schemas.microsoft.com/office/drawing/2014/main" id="{0C643503-D9B4-DFDA-7D43-D51DB3D753A1}"/>
                </a:ext>
              </a:extLst>
            </p:cNvPr>
            <p:cNvSpPr txBox="1"/>
            <p:nvPr/>
          </p:nvSpPr>
          <p:spPr>
            <a:xfrm>
              <a:off x="5339020" y="7354895"/>
              <a:ext cx="1923169" cy="500226"/>
            </a:xfrm>
            <a:prstGeom prst="rect">
              <a:avLst/>
            </a:prstGeom>
            <a:noFill/>
          </p:spPr>
          <p:txBody>
            <a:bodyPr wrap="square" lIns="0" rtlCol="0">
              <a:spAutoFit/>
            </a:bodyPr>
            <a:lstStyle/>
            <a:p>
              <a:r>
                <a:rPr lang="de-DE" sz="1691" dirty="0">
                  <a:solidFill>
                    <a:srgbClr val="01AB9F"/>
                  </a:solidFill>
                  <a:latin typeface="Overlock" panose="02000506030000020004" pitchFamily="2" charset="77"/>
                </a:rPr>
                <a:t>Weibchen</a:t>
              </a:r>
            </a:p>
          </p:txBody>
        </p:sp>
        <p:sp>
          <p:nvSpPr>
            <p:cNvPr id="12" name="Rectangle 27">
              <a:extLst>
                <a:ext uri="{FF2B5EF4-FFF2-40B4-BE49-F238E27FC236}">
                  <a16:creationId xmlns:a16="http://schemas.microsoft.com/office/drawing/2014/main" id="{92140358-19E0-5CE0-FE5A-5130243B91E0}"/>
                </a:ext>
              </a:extLst>
            </p:cNvPr>
            <p:cNvSpPr/>
            <p:nvPr/>
          </p:nvSpPr>
          <p:spPr>
            <a:xfrm>
              <a:off x="5339021" y="7296604"/>
              <a:ext cx="814040" cy="58290"/>
            </a:xfrm>
            <a:prstGeom prst="rect">
              <a:avLst/>
            </a:prstGeom>
            <a:solidFill>
              <a:srgbClr val="01AB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91" noProof="1"/>
            </a:p>
          </p:txBody>
        </p:sp>
      </p:grpSp>
      <p:grpSp>
        <p:nvGrpSpPr>
          <p:cNvPr id="13" name="Group 18">
            <a:extLst>
              <a:ext uri="{FF2B5EF4-FFF2-40B4-BE49-F238E27FC236}">
                <a16:creationId xmlns:a16="http://schemas.microsoft.com/office/drawing/2014/main" id="{96632215-DA20-F2DF-1283-FDD9D1EDCA03}"/>
              </a:ext>
            </a:extLst>
          </p:cNvPr>
          <p:cNvGrpSpPr/>
          <p:nvPr/>
        </p:nvGrpSpPr>
        <p:grpSpPr>
          <a:xfrm>
            <a:off x="1486963" y="1307370"/>
            <a:ext cx="1355345" cy="393612"/>
            <a:chOff x="5339020" y="7296604"/>
            <a:chExt cx="1923169" cy="558517"/>
          </a:xfrm>
        </p:grpSpPr>
        <p:sp>
          <p:nvSpPr>
            <p:cNvPr id="14" name="TextBox 26">
              <a:extLst>
                <a:ext uri="{FF2B5EF4-FFF2-40B4-BE49-F238E27FC236}">
                  <a16:creationId xmlns:a16="http://schemas.microsoft.com/office/drawing/2014/main" id="{0C643503-D9B4-DFDA-7D43-D51DB3D753A1}"/>
                </a:ext>
              </a:extLst>
            </p:cNvPr>
            <p:cNvSpPr txBox="1"/>
            <p:nvPr/>
          </p:nvSpPr>
          <p:spPr>
            <a:xfrm>
              <a:off x="5339020" y="7354895"/>
              <a:ext cx="1923169" cy="500226"/>
            </a:xfrm>
            <a:prstGeom prst="rect">
              <a:avLst/>
            </a:prstGeom>
            <a:noFill/>
          </p:spPr>
          <p:txBody>
            <a:bodyPr wrap="square" lIns="0" rtlCol="0">
              <a:spAutoFit/>
            </a:bodyPr>
            <a:lstStyle/>
            <a:p>
              <a:r>
                <a:rPr lang="de-DE" sz="1691" dirty="0">
                  <a:solidFill>
                    <a:srgbClr val="01AB9F"/>
                  </a:solidFill>
                  <a:latin typeface="Overlock" panose="02000506030000020004" pitchFamily="2" charset="77"/>
                </a:rPr>
                <a:t>Männchen</a:t>
              </a:r>
            </a:p>
          </p:txBody>
        </p:sp>
        <p:sp>
          <p:nvSpPr>
            <p:cNvPr id="15" name="Rectangle 27">
              <a:extLst>
                <a:ext uri="{FF2B5EF4-FFF2-40B4-BE49-F238E27FC236}">
                  <a16:creationId xmlns:a16="http://schemas.microsoft.com/office/drawing/2014/main" id="{92140358-19E0-5CE0-FE5A-5130243B91E0}"/>
                </a:ext>
              </a:extLst>
            </p:cNvPr>
            <p:cNvSpPr/>
            <p:nvPr/>
          </p:nvSpPr>
          <p:spPr>
            <a:xfrm>
              <a:off x="5339021" y="7296604"/>
              <a:ext cx="913490" cy="58290"/>
            </a:xfrm>
            <a:prstGeom prst="rect">
              <a:avLst/>
            </a:prstGeom>
            <a:solidFill>
              <a:srgbClr val="01AB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691" noProof="1"/>
            </a:p>
          </p:txBody>
        </p:sp>
      </p:grpSp>
      <p:sp>
        <p:nvSpPr>
          <p:cNvPr id="17" name="Title 1">
            <a:extLst>
              <a:ext uri="{FF2B5EF4-FFF2-40B4-BE49-F238E27FC236}">
                <a16:creationId xmlns:a16="http://schemas.microsoft.com/office/drawing/2014/main" id="{B752D46E-19B7-74C7-465C-F88FB99A0C52}"/>
              </a:ext>
            </a:extLst>
          </p:cNvPr>
          <p:cNvSpPr txBox="1">
            <a:spLocks/>
          </p:cNvSpPr>
          <p:nvPr/>
        </p:nvSpPr>
        <p:spPr>
          <a:xfrm>
            <a:off x="0" y="8985"/>
            <a:ext cx="5327650" cy="610664"/>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55" b="1" dirty="0">
                <a:solidFill>
                  <a:schemeClr val="bg1"/>
                </a:solidFill>
                <a:latin typeface="Overlock" panose="02000506030000020004"/>
                <a:cs typeface="Amatic SC" pitchFamily="2" charset="-79"/>
              </a:rPr>
              <a:t>Stockente</a:t>
            </a:r>
            <a:endParaRPr lang="de-DE" sz="987" dirty="0">
              <a:solidFill>
                <a:schemeClr val="bg1"/>
              </a:solidFill>
              <a:latin typeface="Overlock" panose="02000506030000020004"/>
              <a:ea typeface="Roboto Medium" panose="02000000000000000000" pitchFamily="2" charset="0"/>
              <a:cs typeface="Amatic SC" pitchFamily="2" charset="-79"/>
            </a:endParaRPr>
          </a:p>
        </p:txBody>
      </p:sp>
      <p:pic>
        <p:nvPicPr>
          <p:cNvPr id="1026"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0742" y="1758740"/>
            <a:ext cx="2997561" cy="1895431"/>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Arrow Connector 6">
            <a:extLst>
              <a:ext uri="{FF2B5EF4-FFF2-40B4-BE49-F238E27FC236}">
                <a16:creationId xmlns:a16="http://schemas.microsoft.com/office/drawing/2014/main" id="{61E56C12-CF6D-38C8-B289-BBA868723B27}"/>
              </a:ext>
            </a:extLst>
          </p:cNvPr>
          <p:cNvCxnSpPr>
            <a:cxnSpLocks/>
          </p:cNvCxnSpPr>
          <p:nvPr/>
        </p:nvCxnSpPr>
        <p:spPr>
          <a:xfrm>
            <a:off x="2293668" y="1660655"/>
            <a:ext cx="487717" cy="454832"/>
          </a:xfrm>
          <a:prstGeom prst="straightConnector1">
            <a:avLst/>
          </a:prstGeom>
          <a:ln w="44450">
            <a:solidFill>
              <a:srgbClr val="02AB9F"/>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6">
            <a:extLst>
              <a:ext uri="{FF2B5EF4-FFF2-40B4-BE49-F238E27FC236}">
                <a16:creationId xmlns:a16="http://schemas.microsoft.com/office/drawing/2014/main" id="{61E56C12-CF6D-38C8-B289-BBA868723B27}"/>
              </a:ext>
            </a:extLst>
          </p:cNvPr>
          <p:cNvCxnSpPr>
            <a:cxnSpLocks/>
          </p:cNvCxnSpPr>
          <p:nvPr/>
        </p:nvCxnSpPr>
        <p:spPr>
          <a:xfrm flipH="1">
            <a:off x="3885851" y="1586936"/>
            <a:ext cx="419776" cy="549035"/>
          </a:xfrm>
          <a:prstGeom prst="straightConnector1">
            <a:avLst/>
          </a:prstGeom>
          <a:ln w="44450">
            <a:solidFill>
              <a:srgbClr val="02AB9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819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752D46E-19B7-74C7-465C-F88FB99A0C52}"/>
              </a:ext>
            </a:extLst>
          </p:cNvPr>
          <p:cNvSpPr txBox="1">
            <a:spLocks/>
          </p:cNvSpPr>
          <p:nvPr/>
        </p:nvSpPr>
        <p:spPr>
          <a:xfrm>
            <a:off x="354655" y="3611876"/>
            <a:ext cx="4618342" cy="3334575"/>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50000"/>
              </a:lnSpc>
            </a:pPr>
            <a:r>
              <a:rPr lang="de-DE" sz="1691" b="1" dirty="0">
                <a:solidFill>
                  <a:srgbClr val="B9D137"/>
                </a:solidFill>
                <a:latin typeface="Overlock" panose="02000506030000020004"/>
                <a:ea typeface="Roboto" panose="02000000000000000000" pitchFamily="2" charset="0"/>
              </a:rPr>
              <a:t>AUSSEHEN: </a:t>
            </a:r>
          </a:p>
          <a:p>
            <a:pPr algn="l">
              <a:lnSpc>
                <a:spcPct val="150000"/>
              </a:lnSpc>
            </a:pPr>
            <a:r>
              <a:rPr lang="de-DE" sz="987" dirty="0">
                <a:solidFill>
                  <a:schemeClr val="bg1"/>
                </a:solidFill>
                <a:latin typeface="Overlock" panose="02000506030000020004"/>
                <a:ea typeface="Roboto" panose="02000000000000000000" pitchFamily="2" charset="0"/>
              </a:rPr>
              <a:t>Das Teichhuhn ist in etwa </a:t>
            </a:r>
            <a:r>
              <a:rPr lang="de-DE" sz="987" dirty="0">
                <a:solidFill>
                  <a:srgbClr val="B9D137"/>
                </a:solidFill>
                <a:latin typeface="Overlock" panose="02000506030000020004"/>
                <a:ea typeface="Roboto" panose="02000000000000000000" pitchFamily="2" charset="0"/>
              </a:rPr>
              <a:t>so groß wie eine Taube. </a:t>
            </a:r>
            <a:r>
              <a:rPr lang="de-DE" sz="987" dirty="0">
                <a:solidFill>
                  <a:schemeClr val="bg1"/>
                </a:solidFill>
                <a:latin typeface="Overlock" panose="02000506030000020004"/>
                <a:ea typeface="Roboto" panose="02000000000000000000" pitchFamily="2" charset="0"/>
              </a:rPr>
              <a:t>Sein Gefieder ist schwarz. An der Seite und am Schwanzende befinden sich weiße Federn. Auffällig sind außerdem </a:t>
            </a:r>
            <a:r>
              <a:rPr lang="de-DE" sz="987" dirty="0">
                <a:solidFill>
                  <a:srgbClr val="B9D137"/>
                </a:solidFill>
                <a:latin typeface="Overlock" panose="02000506030000020004"/>
                <a:ea typeface="Roboto" panose="02000000000000000000" pitchFamily="2" charset="0"/>
              </a:rPr>
              <a:t>die langen, grün gefärbten Beine </a:t>
            </a:r>
            <a:r>
              <a:rPr lang="de-DE" sz="987" dirty="0">
                <a:solidFill>
                  <a:schemeClr val="bg1"/>
                </a:solidFill>
                <a:latin typeface="Overlock" panose="02000506030000020004"/>
                <a:ea typeface="Roboto" panose="02000000000000000000" pitchFamily="2" charset="0"/>
              </a:rPr>
              <a:t>mit relativ langen Zehen. </a:t>
            </a:r>
          </a:p>
          <a:p>
            <a:pPr algn="l">
              <a:lnSpc>
                <a:spcPct val="150000"/>
              </a:lnSpc>
            </a:pPr>
            <a:r>
              <a:rPr lang="de-DE" sz="1691" b="1" dirty="0">
                <a:solidFill>
                  <a:srgbClr val="B9D137"/>
                </a:solidFill>
                <a:latin typeface="Overlock" panose="02000506030000020004"/>
                <a:ea typeface="Roboto" panose="02000000000000000000" pitchFamily="2" charset="0"/>
              </a:rPr>
              <a:t>LEBENSRAUM: </a:t>
            </a:r>
          </a:p>
          <a:p>
            <a:pPr algn="l">
              <a:lnSpc>
                <a:spcPct val="150000"/>
              </a:lnSpc>
            </a:pPr>
            <a:r>
              <a:rPr lang="de-DE" sz="987" dirty="0">
                <a:solidFill>
                  <a:schemeClr val="bg1"/>
                </a:solidFill>
                <a:latin typeface="Overlock" panose="02000506030000020004"/>
                <a:ea typeface="Roboto" panose="02000000000000000000" pitchFamily="2" charset="0"/>
              </a:rPr>
              <a:t>Das Teichhuhn fühlt sich an verschiedenen Gewässern wohl. Es lebt an Seen, Tümpeln und Flüssen. Wichtig ist nur, dass am Ufer genügend Pflanzen wachsen, hinter denen es sich zurückziehen kann. Sein Nest baut es am Ufer aus Wasserpflanzen.</a:t>
            </a:r>
          </a:p>
          <a:p>
            <a:pPr algn="l">
              <a:lnSpc>
                <a:spcPct val="150000"/>
              </a:lnSpc>
            </a:pPr>
            <a:r>
              <a:rPr lang="de-DE" sz="1691" b="1" dirty="0">
                <a:solidFill>
                  <a:srgbClr val="B9D137"/>
                </a:solidFill>
                <a:latin typeface="Overlock" panose="02000506030000020004"/>
                <a:ea typeface="Roboto" panose="02000000000000000000" pitchFamily="2" charset="0"/>
              </a:rPr>
              <a:t>ERNÄHRUNG: </a:t>
            </a:r>
          </a:p>
          <a:p>
            <a:pPr algn="l">
              <a:lnSpc>
                <a:spcPct val="150000"/>
              </a:lnSpc>
            </a:pPr>
            <a:r>
              <a:rPr lang="de-DE" sz="987" dirty="0">
                <a:solidFill>
                  <a:schemeClr val="bg1"/>
                </a:solidFill>
                <a:latin typeface="Overlock" panose="02000506030000020004"/>
                <a:ea typeface="Roboto" panose="02000000000000000000" pitchFamily="2" charset="0"/>
              </a:rPr>
              <a:t>Auf dem Speiseplan des Teichhuhns stehen verschiedene Pflanzen, Samen und kleine Tiere wie </a:t>
            </a:r>
            <a:r>
              <a:rPr lang="de-DE" sz="987" dirty="0" smtClean="0">
                <a:solidFill>
                  <a:schemeClr val="bg1"/>
                </a:solidFill>
                <a:latin typeface="Overlock" panose="02000506030000020004"/>
                <a:ea typeface="Roboto" panose="02000000000000000000" pitchFamily="2" charset="0"/>
              </a:rPr>
              <a:t>Insekten </a:t>
            </a:r>
            <a:r>
              <a:rPr lang="de-DE" sz="987" dirty="0">
                <a:solidFill>
                  <a:schemeClr val="bg1"/>
                </a:solidFill>
                <a:latin typeface="Overlock" panose="02000506030000020004"/>
                <a:ea typeface="Roboto" panose="02000000000000000000" pitchFamily="2" charset="0"/>
              </a:rPr>
              <a:t>oder Schnecken. </a:t>
            </a:r>
          </a:p>
        </p:txBody>
      </p:sp>
      <p:pic>
        <p:nvPicPr>
          <p:cNvPr id="49" name="Picture 48">
            <a:extLst>
              <a:ext uri="{FF2B5EF4-FFF2-40B4-BE49-F238E27FC236}">
                <a16:creationId xmlns:a16="http://schemas.microsoft.com/office/drawing/2014/main" id="{375722AF-7F57-CC05-934E-45D05E10311B}"/>
              </a:ext>
            </a:extLst>
          </p:cNvPr>
          <p:cNvPicPr>
            <a:picLocks noChangeAspect="1"/>
          </p:cNvPicPr>
          <p:nvPr/>
        </p:nvPicPr>
        <p:blipFill>
          <a:blip r:embed="rId2"/>
          <a:stretch>
            <a:fillRect/>
          </a:stretch>
        </p:blipFill>
        <p:spPr>
          <a:xfrm>
            <a:off x="-4511" y="1255839"/>
            <a:ext cx="2256771" cy="2551132"/>
          </a:xfrm>
          <a:prstGeom prst="rect">
            <a:avLst/>
          </a:prstGeom>
        </p:spPr>
      </p:pic>
      <p:sp>
        <p:nvSpPr>
          <p:cNvPr id="6" name="Footer Placeholder 5">
            <a:extLst>
              <a:ext uri="{FF2B5EF4-FFF2-40B4-BE49-F238E27FC236}">
                <a16:creationId xmlns:a16="http://schemas.microsoft.com/office/drawing/2014/main" id="{CCCBD29B-2AF1-F3AB-2CA2-930E611813BD}"/>
              </a:ext>
            </a:extLst>
          </p:cNvPr>
          <p:cNvSpPr>
            <a:spLocks noGrp="1"/>
          </p:cNvSpPr>
          <p:nvPr>
            <p:ph type="ftr" sz="quarter" idx="3"/>
          </p:nvPr>
        </p:nvSpPr>
        <p:spPr>
          <a:xfrm>
            <a:off x="366276" y="6996172"/>
            <a:ext cx="1278437" cy="401170"/>
          </a:xfrm>
        </p:spPr>
        <p:txBody>
          <a:bodyPr/>
          <a:lstStyle/>
          <a:p>
            <a:r>
              <a:rPr lang="en-GB" dirty="0"/>
              <a:t>Lernort </a:t>
            </a:r>
            <a:r>
              <a:rPr lang="en-GB" dirty="0" smtClean="0"/>
              <a:t>Gartendenkmal</a:t>
            </a:r>
            <a:endParaRPr lang="en-DE" dirty="0"/>
          </a:p>
        </p:txBody>
      </p:sp>
      <p:sp>
        <p:nvSpPr>
          <p:cNvPr id="7" name="Slide Number Placeholder 6">
            <a:extLst>
              <a:ext uri="{FF2B5EF4-FFF2-40B4-BE49-F238E27FC236}">
                <a16:creationId xmlns:a16="http://schemas.microsoft.com/office/drawing/2014/main" id="{38519907-5793-7B2B-3148-CBC9895EE5F4}"/>
              </a:ext>
            </a:extLst>
          </p:cNvPr>
          <p:cNvSpPr>
            <a:spLocks noGrp="1"/>
          </p:cNvSpPr>
          <p:nvPr>
            <p:ph type="sldNum" sz="quarter" idx="4"/>
          </p:nvPr>
        </p:nvSpPr>
        <p:spPr/>
        <p:txBody>
          <a:bodyPr/>
          <a:lstStyle/>
          <a:p>
            <a:fld id="{E4D20B4E-D05D-1342-9033-96884FAEEE54}" type="slidenum">
              <a:rPr lang="en-DE" smtClean="0"/>
              <a:pPr/>
              <a:t>7</a:t>
            </a:fld>
            <a:endParaRPr lang="en-DE" dirty="0"/>
          </a:p>
        </p:txBody>
      </p:sp>
      <p:pic>
        <p:nvPicPr>
          <p:cNvPr id="22" name="Picture 19">
            <a:extLst>
              <a:ext uri="{FF2B5EF4-FFF2-40B4-BE49-F238E27FC236}">
                <a16:creationId xmlns:a16="http://schemas.microsoft.com/office/drawing/2014/main" id="{B15A205B-4022-0952-E48E-B5CC17C8252C}"/>
              </a:ext>
            </a:extLst>
          </p:cNvPr>
          <p:cNvPicPr>
            <a:picLocks noChangeAspect="1"/>
          </p:cNvPicPr>
          <p:nvPr/>
        </p:nvPicPr>
        <p:blipFill>
          <a:blip r:embed="rId3"/>
          <a:stretch>
            <a:fillRect/>
          </a:stretch>
        </p:blipFill>
        <p:spPr>
          <a:xfrm>
            <a:off x="2895163" y="932020"/>
            <a:ext cx="1635574" cy="1164727"/>
          </a:xfrm>
          <a:prstGeom prst="rect">
            <a:avLst/>
          </a:prstGeom>
        </p:spPr>
      </p:pic>
      <p:sp>
        <p:nvSpPr>
          <p:cNvPr id="8" name="Title 1">
            <a:extLst>
              <a:ext uri="{FF2B5EF4-FFF2-40B4-BE49-F238E27FC236}">
                <a16:creationId xmlns:a16="http://schemas.microsoft.com/office/drawing/2014/main" id="{B752D46E-19B7-74C7-465C-F88FB99A0C52}"/>
              </a:ext>
            </a:extLst>
          </p:cNvPr>
          <p:cNvSpPr txBox="1">
            <a:spLocks/>
          </p:cNvSpPr>
          <p:nvPr/>
        </p:nvSpPr>
        <p:spPr>
          <a:xfrm>
            <a:off x="1" y="-8838"/>
            <a:ext cx="5327650" cy="610664"/>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55" b="1" dirty="0">
                <a:solidFill>
                  <a:schemeClr val="bg1"/>
                </a:solidFill>
                <a:latin typeface="Overlock" panose="02000506030000020004"/>
                <a:cs typeface="Amatic SC" pitchFamily="2" charset="-79"/>
              </a:rPr>
              <a:t>Teichhuhn</a:t>
            </a:r>
            <a:endParaRPr lang="de-DE" sz="987" dirty="0">
              <a:solidFill>
                <a:schemeClr val="bg1"/>
              </a:solidFill>
              <a:latin typeface="Overlock" panose="02000506030000020004"/>
              <a:ea typeface="Roboto Medium" panose="02000000000000000000" pitchFamily="2" charset="0"/>
              <a:cs typeface="Amatic SC" pitchFamily="2" charset="-79"/>
            </a:endParaRPr>
          </a:p>
        </p:txBody>
      </p:sp>
      <p:pic>
        <p:nvPicPr>
          <p:cNvPr id="2050"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3112" y="2096746"/>
            <a:ext cx="2820704" cy="1881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2999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752D46E-19B7-74C7-465C-F88FB99A0C52}"/>
              </a:ext>
            </a:extLst>
          </p:cNvPr>
          <p:cNvSpPr txBox="1">
            <a:spLocks/>
          </p:cNvSpPr>
          <p:nvPr/>
        </p:nvSpPr>
        <p:spPr>
          <a:xfrm>
            <a:off x="354655" y="3611876"/>
            <a:ext cx="4618342" cy="3334575"/>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50000"/>
              </a:lnSpc>
            </a:pPr>
            <a:r>
              <a:rPr lang="de-DE" sz="1691" b="1" dirty="0">
                <a:solidFill>
                  <a:srgbClr val="B9D137"/>
                </a:solidFill>
                <a:latin typeface="Overlock" panose="02000506030000020004"/>
                <a:ea typeface="Roboto" panose="02000000000000000000" pitchFamily="2" charset="0"/>
              </a:rPr>
              <a:t>AUSSEHEN: </a:t>
            </a:r>
          </a:p>
          <a:p>
            <a:pPr algn="l">
              <a:lnSpc>
                <a:spcPct val="150000"/>
              </a:lnSpc>
            </a:pPr>
            <a:r>
              <a:rPr lang="de-DE" sz="987" dirty="0">
                <a:solidFill>
                  <a:schemeClr val="bg1"/>
                </a:solidFill>
                <a:latin typeface="Overlock" panose="02000506030000020004"/>
                <a:ea typeface="Roboto" panose="02000000000000000000" pitchFamily="2" charset="0"/>
              </a:rPr>
              <a:t>Der Höckerschwan ist leicht zu erkennen. Er erreicht eine Länge von ca. 80 cm, sein Gefieder ist </a:t>
            </a:r>
            <a:r>
              <a:rPr lang="de-DE" sz="987" dirty="0">
                <a:solidFill>
                  <a:srgbClr val="B9D137"/>
                </a:solidFill>
                <a:latin typeface="Overlock" panose="02000506030000020004"/>
                <a:ea typeface="Roboto" panose="02000000000000000000" pitchFamily="2" charset="0"/>
              </a:rPr>
              <a:t>am ganzen Körper weiß.</a:t>
            </a:r>
            <a:r>
              <a:rPr lang="de-DE" sz="987" dirty="0">
                <a:solidFill>
                  <a:schemeClr val="bg1"/>
                </a:solidFill>
                <a:latin typeface="Overlock" panose="02000506030000020004"/>
                <a:ea typeface="Roboto" panose="02000000000000000000" pitchFamily="2" charset="0"/>
              </a:rPr>
              <a:t> Der Schnabel ist orange, an den Nasenlöchern und über den Augen schwarz.</a:t>
            </a:r>
          </a:p>
          <a:p>
            <a:pPr algn="l">
              <a:lnSpc>
                <a:spcPct val="150000"/>
              </a:lnSpc>
            </a:pPr>
            <a:r>
              <a:rPr lang="de-DE" sz="1691" b="1" dirty="0">
                <a:solidFill>
                  <a:srgbClr val="B9D137"/>
                </a:solidFill>
                <a:latin typeface="Overlock" panose="02000506030000020004"/>
                <a:ea typeface="Roboto" panose="02000000000000000000" pitchFamily="2" charset="0"/>
              </a:rPr>
              <a:t>LEBENSRAUM: </a:t>
            </a:r>
          </a:p>
          <a:p>
            <a:pPr algn="l">
              <a:lnSpc>
                <a:spcPct val="150000"/>
              </a:lnSpc>
            </a:pPr>
            <a:r>
              <a:rPr lang="de-DE" sz="987" dirty="0">
                <a:solidFill>
                  <a:schemeClr val="bg1"/>
                </a:solidFill>
                <a:latin typeface="Overlock" panose="02000506030000020004"/>
                <a:ea typeface="Roboto" panose="02000000000000000000" pitchFamily="2" charset="0"/>
              </a:rPr>
              <a:t>Den Höckerschwan findet man an verschiedenen Gewässern, häufig in Parks. </a:t>
            </a:r>
          </a:p>
          <a:p>
            <a:pPr algn="l">
              <a:lnSpc>
                <a:spcPct val="150000"/>
              </a:lnSpc>
            </a:pPr>
            <a:r>
              <a:rPr lang="de-DE" sz="1691" b="1" dirty="0">
                <a:solidFill>
                  <a:srgbClr val="B9D137"/>
                </a:solidFill>
                <a:latin typeface="Overlock" panose="02000506030000020004"/>
                <a:ea typeface="Roboto" panose="02000000000000000000" pitchFamily="2" charset="0"/>
              </a:rPr>
              <a:t>ERNÄHRUNG: </a:t>
            </a:r>
          </a:p>
          <a:p>
            <a:pPr algn="l">
              <a:lnSpc>
                <a:spcPct val="150000"/>
              </a:lnSpc>
            </a:pPr>
            <a:r>
              <a:rPr lang="de-DE" sz="987" dirty="0">
                <a:solidFill>
                  <a:schemeClr val="bg1"/>
                </a:solidFill>
                <a:latin typeface="Overlock" panose="02000506030000020004"/>
                <a:ea typeface="Roboto" panose="02000000000000000000" pitchFamily="2" charset="0"/>
              </a:rPr>
              <a:t>Auf dem Speiseplan des Höckerschwans stehen Wasserpflanzen.</a:t>
            </a:r>
          </a:p>
        </p:txBody>
      </p:sp>
      <p:pic>
        <p:nvPicPr>
          <p:cNvPr id="49" name="Picture 48">
            <a:extLst>
              <a:ext uri="{FF2B5EF4-FFF2-40B4-BE49-F238E27FC236}">
                <a16:creationId xmlns:a16="http://schemas.microsoft.com/office/drawing/2014/main" id="{375722AF-7F57-CC05-934E-45D05E10311B}"/>
              </a:ext>
            </a:extLst>
          </p:cNvPr>
          <p:cNvPicPr>
            <a:picLocks noChangeAspect="1"/>
          </p:cNvPicPr>
          <p:nvPr/>
        </p:nvPicPr>
        <p:blipFill>
          <a:blip r:embed="rId2"/>
          <a:stretch>
            <a:fillRect/>
          </a:stretch>
        </p:blipFill>
        <p:spPr>
          <a:xfrm>
            <a:off x="-4511" y="1255839"/>
            <a:ext cx="2256771" cy="2551132"/>
          </a:xfrm>
          <a:prstGeom prst="rect">
            <a:avLst/>
          </a:prstGeom>
        </p:spPr>
      </p:pic>
      <p:sp>
        <p:nvSpPr>
          <p:cNvPr id="6" name="Footer Placeholder 5">
            <a:extLst>
              <a:ext uri="{FF2B5EF4-FFF2-40B4-BE49-F238E27FC236}">
                <a16:creationId xmlns:a16="http://schemas.microsoft.com/office/drawing/2014/main" id="{CCCBD29B-2AF1-F3AB-2CA2-930E611813BD}"/>
              </a:ext>
            </a:extLst>
          </p:cNvPr>
          <p:cNvSpPr>
            <a:spLocks noGrp="1"/>
          </p:cNvSpPr>
          <p:nvPr>
            <p:ph type="ftr" sz="quarter" idx="3"/>
          </p:nvPr>
        </p:nvSpPr>
        <p:spPr>
          <a:xfrm>
            <a:off x="366276" y="6996172"/>
            <a:ext cx="1278437" cy="401170"/>
          </a:xfrm>
        </p:spPr>
        <p:txBody>
          <a:bodyPr/>
          <a:lstStyle/>
          <a:p>
            <a:r>
              <a:rPr lang="en-GB" dirty="0"/>
              <a:t>Lernort </a:t>
            </a:r>
            <a:r>
              <a:rPr lang="en-GB" dirty="0" smtClean="0"/>
              <a:t>Gartendenkmal</a:t>
            </a:r>
            <a:endParaRPr lang="en-DE" dirty="0"/>
          </a:p>
        </p:txBody>
      </p:sp>
      <p:sp>
        <p:nvSpPr>
          <p:cNvPr id="7" name="Slide Number Placeholder 6">
            <a:extLst>
              <a:ext uri="{FF2B5EF4-FFF2-40B4-BE49-F238E27FC236}">
                <a16:creationId xmlns:a16="http://schemas.microsoft.com/office/drawing/2014/main" id="{38519907-5793-7B2B-3148-CBC9895EE5F4}"/>
              </a:ext>
            </a:extLst>
          </p:cNvPr>
          <p:cNvSpPr>
            <a:spLocks noGrp="1"/>
          </p:cNvSpPr>
          <p:nvPr>
            <p:ph type="sldNum" sz="quarter" idx="4"/>
          </p:nvPr>
        </p:nvSpPr>
        <p:spPr/>
        <p:txBody>
          <a:bodyPr/>
          <a:lstStyle/>
          <a:p>
            <a:fld id="{E4D20B4E-D05D-1342-9033-96884FAEEE54}" type="slidenum">
              <a:rPr lang="en-DE" smtClean="0"/>
              <a:pPr/>
              <a:t>8</a:t>
            </a:fld>
            <a:endParaRPr lang="en-DE" dirty="0"/>
          </a:p>
        </p:txBody>
      </p:sp>
      <p:pic>
        <p:nvPicPr>
          <p:cNvPr id="22" name="Picture 19">
            <a:extLst>
              <a:ext uri="{FF2B5EF4-FFF2-40B4-BE49-F238E27FC236}">
                <a16:creationId xmlns:a16="http://schemas.microsoft.com/office/drawing/2014/main" id="{B15A205B-4022-0952-E48E-B5CC17C8252C}"/>
              </a:ext>
            </a:extLst>
          </p:cNvPr>
          <p:cNvPicPr>
            <a:picLocks noChangeAspect="1"/>
          </p:cNvPicPr>
          <p:nvPr/>
        </p:nvPicPr>
        <p:blipFill>
          <a:blip r:embed="rId3"/>
          <a:stretch>
            <a:fillRect/>
          </a:stretch>
        </p:blipFill>
        <p:spPr>
          <a:xfrm>
            <a:off x="2895163" y="932020"/>
            <a:ext cx="1635574" cy="1164727"/>
          </a:xfrm>
          <a:prstGeom prst="rect">
            <a:avLst/>
          </a:prstGeom>
        </p:spPr>
      </p:pic>
      <p:sp>
        <p:nvSpPr>
          <p:cNvPr id="8" name="Title 1">
            <a:extLst>
              <a:ext uri="{FF2B5EF4-FFF2-40B4-BE49-F238E27FC236}">
                <a16:creationId xmlns:a16="http://schemas.microsoft.com/office/drawing/2014/main" id="{B752D46E-19B7-74C7-465C-F88FB99A0C52}"/>
              </a:ext>
            </a:extLst>
          </p:cNvPr>
          <p:cNvSpPr txBox="1">
            <a:spLocks/>
          </p:cNvSpPr>
          <p:nvPr/>
        </p:nvSpPr>
        <p:spPr>
          <a:xfrm>
            <a:off x="1" y="-8838"/>
            <a:ext cx="5327650" cy="610664"/>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55" b="1" dirty="0">
                <a:solidFill>
                  <a:schemeClr val="bg1"/>
                </a:solidFill>
                <a:latin typeface="Overlock" panose="02000506030000020004"/>
                <a:cs typeface="Amatic SC" pitchFamily="2" charset="-79"/>
              </a:rPr>
              <a:t>Höckerschwan</a:t>
            </a:r>
            <a:endParaRPr lang="de-DE" sz="987" dirty="0">
              <a:solidFill>
                <a:schemeClr val="bg1"/>
              </a:solidFill>
              <a:latin typeface="Overlock" panose="02000506030000020004"/>
              <a:ea typeface="Roboto Medium" panose="02000000000000000000" pitchFamily="2" charset="0"/>
              <a:cs typeface="Amatic SC" pitchFamily="2" charset="-79"/>
            </a:endParaRPr>
          </a:p>
        </p:txBody>
      </p:sp>
      <p:pic>
        <p:nvPicPr>
          <p:cNvPr id="3074" name="Picture 2" descr="File:Cygnus olor Adult Lyngby Denmar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310" y="2076484"/>
            <a:ext cx="2158054" cy="2065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093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1">
            <a:extLst>
              <a:ext uri="{FF2B5EF4-FFF2-40B4-BE49-F238E27FC236}">
                <a16:creationId xmlns:a16="http://schemas.microsoft.com/office/drawing/2014/main" id="{B752D46E-19B7-74C7-465C-F88FB99A0C52}"/>
              </a:ext>
            </a:extLst>
          </p:cNvPr>
          <p:cNvSpPr txBox="1">
            <a:spLocks/>
          </p:cNvSpPr>
          <p:nvPr/>
        </p:nvSpPr>
        <p:spPr>
          <a:xfrm>
            <a:off x="354655" y="3611876"/>
            <a:ext cx="4618342" cy="3334575"/>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gn="l">
              <a:lnSpc>
                <a:spcPct val="150000"/>
              </a:lnSpc>
            </a:pPr>
            <a:r>
              <a:rPr lang="de-DE" sz="1691" b="1" dirty="0">
                <a:solidFill>
                  <a:srgbClr val="B9D137"/>
                </a:solidFill>
                <a:latin typeface="Overlock" panose="02000506030000020004"/>
                <a:ea typeface="Roboto" panose="02000000000000000000" pitchFamily="2" charset="0"/>
              </a:rPr>
              <a:t>AUSSEHEN: </a:t>
            </a:r>
          </a:p>
          <a:p>
            <a:pPr algn="l">
              <a:lnSpc>
                <a:spcPct val="150000"/>
              </a:lnSpc>
            </a:pPr>
            <a:r>
              <a:rPr lang="de-DE" sz="987" dirty="0">
                <a:solidFill>
                  <a:schemeClr val="bg1"/>
                </a:solidFill>
                <a:latin typeface="Overlock" panose="02000506030000020004"/>
                <a:ea typeface="Roboto" panose="02000000000000000000" pitchFamily="2" charset="0"/>
              </a:rPr>
              <a:t>Die Kanadagans hat einen </a:t>
            </a:r>
            <a:r>
              <a:rPr lang="de-DE" sz="987" dirty="0">
                <a:solidFill>
                  <a:srgbClr val="B9D137"/>
                </a:solidFill>
                <a:latin typeface="Overlock" panose="02000506030000020004"/>
                <a:ea typeface="Roboto" panose="02000000000000000000" pitchFamily="2" charset="0"/>
              </a:rPr>
              <a:t>schwarzen Hals und Schnabel. </a:t>
            </a:r>
            <a:r>
              <a:rPr lang="de-DE" sz="987" dirty="0">
                <a:solidFill>
                  <a:schemeClr val="bg1"/>
                </a:solidFill>
                <a:latin typeface="Overlock" panose="02000506030000020004"/>
                <a:ea typeface="Roboto" panose="02000000000000000000" pitchFamily="2" charset="0"/>
              </a:rPr>
              <a:t>Der Kopf ist im </a:t>
            </a:r>
            <a:r>
              <a:rPr lang="de-DE" sz="987" dirty="0">
                <a:solidFill>
                  <a:srgbClr val="B9D137"/>
                </a:solidFill>
                <a:latin typeface="Overlock" panose="02000506030000020004"/>
                <a:ea typeface="Roboto" panose="02000000000000000000" pitchFamily="2" charset="0"/>
              </a:rPr>
              <a:t>Backenbereich weiß. </a:t>
            </a:r>
            <a:r>
              <a:rPr lang="de-DE" sz="987" dirty="0">
                <a:solidFill>
                  <a:schemeClr val="bg1"/>
                </a:solidFill>
                <a:latin typeface="Overlock" panose="02000506030000020004"/>
                <a:ea typeface="Roboto" panose="02000000000000000000" pitchFamily="2" charset="0"/>
              </a:rPr>
              <a:t>Die </a:t>
            </a:r>
            <a:r>
              <a:rPr lang="de-DE" sz="987" dirty="0">
                <a:solidFill>
                  <a:srgbClr val="B9D137"/>
                </a:solidFill>
                <a:latin typeface="Overlock" panose="02000506030000020004"/>
                <a:ea typeface="Roboto" panose="02000000000000000000" pitchFamily="2" charset="0"/>
              </a:rPr>
              <a:t>Brust</a:t>
            </a:r>
            <a:r>
              <a:rPr lang="de-DE" sz="987" dirty="0">
                <a:solidFill>
                  <a:schemeClr val="bg1"/>
                </a:solidFill>
                <a:latin typeface="Overlock" panose="02000506030000020004"/>
                <a:ea typeface="Roboto" panose="02000000000000000000" pitchFamily="2" charset="0"/>
              </a:rPr>
              <a:t> ist ebenfalls </a:t>
            </a:r>
            <a:r>
              <a:rPr lang="de-DE" sz="987" dirty="0">
                <a:solidFill>
                  <a:srgbClr val="B9D137"/>
                </a:solidFill>
                <a:latin typeface="Overlock" panose="02000506030000020004"/>
                <a:ea typeface="Roboto" panose="02000000000000000000" pitchFamily="2" charset="0"/>
              </a:rPr>
              <a:t>weiß</a:t>
            </a:r>
            <a:r>
              <a:rPr lang="de-DE" sz="987" dirty="0">
                <a:solidFill>
                  <a:schemeClr val="bg1"/>
                </a:solidFill>
                <a:latin typeface="Overlock" panose="02000506030000020004"/>
                <a:ea typeface="Roboto" panose="02000000000000000000" pitchFamily="2" charset="0"/>
              </a:rPr>
              <a:t> gefärbt, der </a:t>
            </a:r>
            <a:r>
              <a:rPr lang="de-DE" sz="987" dirty="0">
                <a:solidFill>
                  <a:srgbClr val="B9D137"/>
                </a:solidFill>
                <a:latin typeface="Overlock" panose="02000506030000020004"/>
                <a:ea typeface="Roboto" panose="02000000000000000000" pitchFamily="2" charset="0"/>
              </a:rPr>
              <a:t>Rückenbereich </a:t>
            </a:r>
            <a:r>
              <a:rPr lang="de-DE" sz="987" dirty="0">
                <a:solidFill>
                  <a:schemeClr val="bg1"/>
                </a:solidFill>
                <a:latin typeface="Overlock" panose="02000506030000020004"/>
                <a:ea typeface="Roboto" panose="02000000000000000000" pitchFamily="2" charset="0"/>
              </a:rPr>
              <a:t>ist bräunlich </a:t>
            </a:r>
            <a:r>
              <a:rPr lang="de-DE" sz="987" dirty="0">
                <a:solidFill>
                  <a:srgbClr val="B9D137"/>
                </a:solidFill>
                <a:latin typeface="Overlock" panose="02000506030000020004"/>
                <a:ea typeface="Roboto" panose="02000000000000000000" pitchFamily="2" charset="0"/>
              </a:rPr>
              <a:t>bis gräulich gemustert.</a:t>
            </a:r>
          </a:p>
          <a:p>
            <a:pPr algn="l">
              <a:lnSpc>
                <a:spcPct val="150000"/>
              </a:lnSpc>
            </a:pPr>
            <a:r>
              <a:rPr lang="de-DE" sz="1691" b="1" dirty="0">
                <a:solidFill>
                  <a:srgbClr val="B9D137"/>
                </a:solidFill>
                <a:latin typeface="Overlock" panose="02000506030000020004"/>
                <a:ea typeface="Roboto" panose="02000000000000000000" pitchFamily="2" charset="0"/>
              </a:rPr>
              <a:t>HERKUNFT UND LEBENSRAUM: </a:t>
            </a:r>
          </a:p>
          <a:p>
            <a:pPr algn="l">
              <a:lnSpc>
                <a:spcPct val="150000"/>
              </a:lnSpc>
            </a:pPr>
            <a:r>
              <a:rPr lang="de-DE" sz="987" dirty="0">
                <a:solidFill>
                  <a:schemeClr val="bg1"/>
                </a:solidFill>
                <a:latin typeface="Overlock" panose="02000506030000020004"/>
                <a:ea typeface="Roboto" panose="02000000000000000000" pitchFamily="2" charset="0"/>
              </a:rPr>
              <a:t>Die Kanadagans stammt eigentlich aus Nordamerika. Sie wurde vor einigen Jahren nach Europa eingeführt. Man findet sie mittlerweile an verschiedenen stehenden und fließenden Gewässern.</a:t>
            </a:r>
          </a:p>
          <a:p>
            <a:pPr algn="l">
              <a:lnSpc>
                <a:spcPct val="150000"/>
              </a:lnSpc>
            </a:pPr>
            <a:r>
              <a:rPr lang="de-DE" sz="987" dirty="0">
                <a:solidFill>
                  <a:schemeClr val="bg1"/>
                </a:solidFill>
                <a:latin typeface="Overlock" panose="02000506030000020004"/>
                <a:ea typeface="Roboto" panose="02000000000000000000" pitchFamily="2" charset="0"/>
              </a:rPr>
              <a:t> </a:t>
            </a:r>
            <a:r>
              <a:rPr lang="de-DE" sz="1691" b="1" dirty="0">
                <a:solidFill>
                  <a:srgbClr val="B9D137"/>
                </a:solidFill>
                <a:latin typeface="Overlock" panose="02000506030000020004"/>
                <a:ea typeface="Roboto" panose="02000000000000000000" pitchFamily="2" charset="0"/>
              </a:rPr>
              <a:t>ERNÄHRUNG: </a:t>
            </a:r>
          </a:p>
          <a:p>
            <a:pPr algn="l">
              <a:lnSpc>
                <a:spcPct val="150000"/>
              </a:lnSpc>
            </a:pPr>
            <a:r>
              <a:rPr lang="de-DE" sz="987" dirty="0">
                <a:solidFill>
                  <a:schemeClr val="bg1"/>
                </a:solidFill>
                <a:latin typeface="Overlock" panose="02000506030000020004"/>
                <a:ea typeface="Roboto" panose="02000000000000000000" pitchFamily="2" charset="0"/>
              </a:rPr>
              <a:t>Auf dem Speiseplan der Kanadagans stehen Gräser und Wasserpflanzen. </a:t>
            </a:r>
          </a:p>
        </p:txBody>
      </p:sp>
      <p:pic>
        <p:nvPicPr>
          <p:cNvPr id="49" name="Picture 48">
            <a:extLst>
              <a:ext uri="{FF2B5EF4-FFF2-40B4-BE49-F238E27FC236}">
                <a16:creationId xmlns:a16="http://schemas.microsoft.com/office/drawing/2014/main" id="{375722AF-7F57-CC05-934E-45D05E10311B}"/>
              </a:ext>
            </a:extLst>
          </p:cNvPr>
          <p:cNvPicPr>
            <a:picLocks noChangeAspect="1"/>
          </p:cNvPicPr>
          <p:nvPr/>
        </p:nvPicPr>
        <p:blipFill>
          <a:blip r:embed="rId2"/>
          <a:stretch>
            <a:fillRect/>
          </a:stretch>
        </p:blipFill>
        <p:spPr>
          <a:xfrm>
            <a:off x="-4511" y="1255839"/>
            <a:ext cx="2256771" cy="2551132"/>
          </a:xfrm>
          <a:prstGeom prst="rect">
            <a:avLst/>
          </a:prstGeom>
        </p:spPr>
      </p:pic>
      <p:sp>
        <p:nvSpPr>
          <p:cNvPr id="6" name="Footer Placeholder 5">
            <a:extLst>
              <a:ext uri="{FF2B5EF4-FFF2-40B4-BE49-F238E27FC236}">
                <a16:creationId xmlns:a16="http://schemas.microsoft.com/office/drawing/2014/main" id="{CCCBD29B-2AF1-F3AB-2CA2-930E611813BD}"/>
              </a:ext>
            </a:extLst>
          </p:cNvPr>
          <p:cNvSpPr>
            <a:spLocks noGrp="1"/>
          </p:cNvSpPr>
          <p:nvPr>
            <p:ph type="ftr" sz="quarter" idx="3"/>
          </p:nvPr>
        </p:nvSpPr>
        <p:spPr>
          <a:xfrm>
            <a:off x="366276" y="6996172"/>
            <a:ext cx="1278437" cy="401170"/>
          </a:xfrm>
        </p:spPr>
        <p:txBody>
          <a:bodyPr/>
          <a:lstStyle/>
          <a:p>
            <a:r>
              <a:rPr lang="en-GB" dirty="0"/>
              <a:t>Lernort </a:t>
            </a:r>
            <a:r>
              <a:rPr lang="en-GB" dirty="0" smtClean="0"/>
              <a:t>Gartendenkmal</a:t>
            </a:r>
            <a:endParaRPr lang="en-DE" dirty="0"/>
          </a:p>
        </p:txBody>
      </p:sp>
      <p:sp>
        <p:nvSpPr>
          <p:cNvPr id="7" name="Slide Number Placeholder 6">
            <a:extLst>
              <a:ext uri="{FF2B5EF4-FFF2-40B4-BE49-F238E27FC236}">
                <a16:creationId xmlns:a16="http://schemas.microsoft.com/office/drawing/2014/main" id="{38519907-5793-7B2B-3148-CBC9895EE5F4}"/>
              </a:ext>
            </a:extLst>
          </p:cNvPr>
          <p:cNvSpPr>
            <a:spLocks noGrp="1"/>
          </p:cNvSpPr>
          <p:nvPr>
            <p:ph type="sldNum" sz="quarter" idx="4"/>
          </p:nvPr>
        </p:nvSpPr>
        <p:spPr/>
        <p:txBody>
          <a:bodyPr/>
          <a:lstStyle/>
          <a:p>
            <a:fld id="{E4D20B4E-D05D-1342-9033-96884FAEEE54}" type="slidenum">
              <a:rPr lang="en-DE" smtClean="0"/>
              <a:pPr/>
              <a:t>9</a:t>
            </a:fld>
            <a:endParaRPr lang="en-DE" dirty="0"/>
          </a:p>
        </p:txBody>
      </p:sp>
      <p:pic>
        <p:nvPicPr>
          <p:cNvPr id="22" name="Picture 19">
            <a:extLst>
              <a:ext uri="{FF2B5EF4-FFF2-40B4-BE49-F238E27FC236}">
                <a16:creationId xmlns:a16="http://schemas.microsoft.com/office/drawing/2014/main" id="{B15A205B-4022-0952-E48E-B5CC17C8252C}"/>
              </a:ext>
            </a:extLst>
          </p:cNvPr>
          <p:cNvPicPr>
            <a:picLocks noChangeAspect="1"/>
          </p:cNvPicPr>
          <p:nvPr/>
        </p:nvPicPr>
        <p:blipFill>
          <a:blip r:embed="rId3"/>
          <a:stretch>
            <a:fillRect/>
          </a:stretch>
        </p:blipFill>
        <p:spPr>
          <a:xfrm>
            <a:off x="2895163" y="932020"/>
            <a:ext cx="1635574" cy="1164727"/>
          </a:xfrm>
          <a:prstGeom prst="rect">
            <a:avLst/>
          </a:prstGeom>
        </p:spPr>
      </p:pic>
      <p:sp>
        <p:nvSpPr>
          <p:cNvPr id="8" name="Title 1">
            <a:extLst>
              <a:ext uri="{FF2B5EF4-FFF2-40B4-BE49-F238E27FC236}">
                <a16:creationId xmlns:a16="http://schemas.microsoft.com/office/drawing/2014/main" id="{B752D46E-19B7-74C7-465C-F88FB99A0C52}"/>
              </a:ext>
            </a:extLst>
          </p:cNvPr>
          <p:cNvSpPr txBox="1">
            <a:spLocks/>
          </p:cNvSpPr>
          <p:nvPr/>
        </p:nvSpPr>
        <p:spPr>
          <a:xfrm>
            <a:off x="1" y="-8838"/>
            <a:ext cx="5327650" cy="610664"/>
          </a:xfrm>
          <a:prstGeom prst="rect">
            <a:avLst/>
          </a:prstGeom>
          <a:solidFill>
            <a:srgbClr val="02AB9F"/>
          </a:solidFill>
        </p:spPr>
        <p:txBody>
          <a:bodyPr vert="horz" lIns="253709" tIns="126854" rIns="253709" bIns="253709" rtlCol="0" anchor="b">
            <a:noAutofit/>
          </a:bodyPr>
          <a:lstStyle>
            <a:lvl1pPr algn="ctr" defTabSz="755934" rtl="0" eaLnBrk="1" latinLnBrk="0" hangingPunct="1">
              <a:lnSpc>
                <a:spcPct val="90000"/>
              </a:lnSpc>
              <a:spcBef>
                <a:spcPct val="0"/>
              </a:spcBef>
              <a:buNone/>
              <a:defRPr sz="4960" kern="1200">
                <a:solidFill>
                  <a:schemeClr val="tx1"/>
                </a:solidFill>
                <a:latin typeface="+mj-lt"/>
                <a:ea typeface="+mj-ea"/>
                <a:cs typeface="+mj-cs"/>
              </a:defRPr>
            </a:lvl1pPr>
          </a:lstStyle>
          <a:p>
            <a:pPr>
              <a:lnSpc>
                <a:spcPct val="100000"/>
              </a:lnSpc>
            </a:pPr>
            <a:r>
              <a:rPr lang="de-DE" sz="2255" b="1" dirty="0">
                <a:solidFill>
                  <a:schemeClr val="bg1"/>
                </a:solidFill>
                <a:latin typeface="Overlock" panose="02000506030000020004"/>
                <a:cs typeface="Amatic SC" pitchFamily="2" charset="-79"/>
              </a:rPr>
              <a:t>Kanadagans</a:t>
            </a:r>
            <a:endParaRPr lang="de-DE" sz="987" dirty="0">
              <a:solidFill>
                <a:schemeClr val="bg1"/>
              </a:solidFill>
              <a:latin typeface="Overlock" panose="02000506030000020004"/>
              <a:ea typeface="Roboto Medium" panose="02000000000000000000" pitchFamily="2" charset="0"/>
              <a:cs typeface="Amatic SC" pitchFamily="2" charset="-79"/>
            </a:endParaRPr>
          </a:p>
        </p:txBody>
      </p:sp>
      <p:pic>
        <p:nvPicPr>
          <p:cNvPr id="4098" name="Picture 2" descr="undefin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2261" y="1994011"/>
            <a:ext cx="2668459" cy="172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0472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0</TotalTime>
  <Words>877</Words>
  <Application>Microsoft Office PowerPoint</Application>
  <PresentationFormat>Benutzerdefiniert</PresentationFormat>
  <Paragraphs>171</Paragraphs>
  <Slides>13</Slides>
  <Notes>0</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13</vt:i4>
      </vt:variant>
    </vt:vector>
  </HeadingPairs>
  <TitlesOfParts>
    <vt:vector size="21" baseType="lpstr">
      <vt:lpstr>Amatic SC</vt:lpstr>
      <vt:lpstr>Arial</vt:lpstr>
      <vt:lpstr>Calibri</vt:lpstr>
      <vt:lpstr>Calibri Light</vt:lpstr>
      <vt:lpstr>Overlock</vt:lpstr>
      <vt:lpstr>Roboto</vt:lpstr>
      <vt:lpstr>Roboto Medium</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Infoblatt</dc:title>
  <dc:subject/>
  <dc:creator>Sara Abtahi</dc:creator>
  <cp:keywords/>
  <dc:description/>
  <cp:lastModifiedBy>Daniel Emge</cp:lastModifiedBy>
  <cp:revision>74</cp:revision>
  <dcterms:created xsi:type="dcterms:W3CDTF">2023-11-15T19:04:16Z</dcterms:created>
  <dcterms:modified xsi:type="dcterms:W3CDTF">2024-10-28T14:49:29Z</dcterms:modified>
  <cp:category/>
</cp:coreProperties>
</file>