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72" r:id="rId2"/>
    <p:sldId id="260" r:id="rId3"/>
    <p:sldId id="261" r:id="rId4"/>
    <p:sldId id="263" r:id="rId5"/>
    <p:sldId id="262" r:id="rId6"/>
    <p:sldId id="264" r:id="rId7"/>
    <p:sldId id="265" r:id="rId8"/>
    <p:sldId id="270" r:id="rId9"/>
    <p:sldId id="271" r:id="rId10"/>
    <p:sldId id="266" r:id="rId11"/>
    <p:sldId id="267" r:id="rId12"/>
    <p:sldId id="268" r:id="rId13"/>
    <p:sldId id="269" r:id="rId1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3" userDrawn="1">
          <p15:clr>
            <a:srgbClr val="A4A3A4"/>
          </p15:clr>
        </p15:guide>
        <p15:guide id="2" pos="317" userDrawn="1">
          <p15:clr>
            <a:srgbClr val="A4A3A4"/>
          </p15:clr>
        </p15:guide>
        <p15:guide id="3" pos="4445" userDrawn="1">
          <p15:clr>
            <a:srgbClr val="A4A3A4"/>
          </p15:clr>
        </p15:guide>
        <p15:guide id="4" orient="horz" pos="487" userDrawn="1">
          <p15:clr>
            <a:srgbClr val="A4A3A4"/>
          </p15:clr>
        </p15:guide>
        <p15:guide id="5" orient="horz" pos="6202" userDrawn="1">
          <p15:clr>
            <a:srgbClr val="A4A3A4"/>
          </p15:clr>
        </p15:guide>
        <p15:guide id="6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Robles" initials="iR" lastIdx="1" clrIdx="0">
    <p:extLst>
      <p:ext uri="{19B8F6BF-5375-455C-9EA6-DF929625EA0E}">
        <p15:presenceInfo xmlns:p15="http://schemas.microsoft.com/office/powerpoint/2012/main" userId="0ed2b21f27ea23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499"/>
    <a:srgbClr val="D92353"/>
    <a:srgbClr val="8EC549"/>
    <a:srgbClr val="B9D137"/>
    <a:srgbClr val="02AB9F"/>
    <a:srgbClr val="F2F3F3"/>
    <a:srgbClr val="ED2F62"/>
    <a:srgbClr val="2A6584"/>
    <a:srgbClr val="D91F53"/>
    <a:srgbClr val="01A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9"/>
    <p:restoredTop sz="96860"/>
  </p:normalViewPr>
  <p:slideViewPr>
    <p:cSldViewPr snapToGrid="0">
      <p:cViewPr varScale="1">
        <p:scale>
          <a:sx n="105" d="100"/>
          <a:sy n="105" d="100"/>
        </p:scale>
        <p:origin x="4044" y="138"/>
      </p:cViewPr>
      <p:guideLst>
        <p:guide orient="horz" pos="533"/>
        <p:guide pos="317"/>
        <p:guide pos="4445"/>
        <p:guide orient="horz" pos="487"/>
        <p:guide orient="horz" pos="620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B8F166-42BB-7573-443F-E3BEC393D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D3E14-7180-8253-282B-70B47861AC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A6E0-F225-8744-980F-8059D4F30A81}" type="datetimeFigureOut">
              <a:rPr lang="en-DE" smtClean="0"/>
              <a:t>10/31/2024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8D0BF-E04B-A471-B631-0AA83684F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E3CCE-7434-E365-A06B-A6BD0CA38E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F781C-54E7-F740-B5AD-50E15DE27B8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78352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AD8FC-3C41-B24F-80B6-849222E8D8E4}" type="datetimeFigureOut">
              <a:rPr lang="en-DE" smtClean="0"/>
              <a:t>10/31/2024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41D5-EF80-3B42-A6D8-3FFA70A51717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94638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206815C-04CC-726A-012D-A3E290C5D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6800" rIns="0" bIns="45720" rtlCol="0" anchor="ctr"/>
          <a:lstStyle>
            <a:lvl1pPr algn="r">
              <a:defRPr sz="1400" b="1">
                <a:solidFill>
                  <a:srgbClr val="D91F53"/>
                </a:solidFill>
              </a:defRPr>
            </a:lvl1pPr>
          </a:lstStyle>
          <a:p>
            <a:fld id="{E4D20B4E-D05D-1342-9033-96884FAEEE54}" type="slidenum">
              <a:rPr lang="en-DE" smtClean="0"/>
              <a:pPr/>
              <a:t>‹Nr.›</a:t>
            </a:fld>
            <a:endParaRPr lang="en-D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F5685E-168B-6E95-1F37-FB3376F6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728" y="9909729"/>
            <a:ext cx="1544742" cy="56924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D91F53"/>
                </a:solidFill>
                <a:latin typeface="Overlock" panose="02000506030000020004" pitchFamily="2" charset="77"/>
              </a:defRPr>
            </a:lvl1pPr>
          </a:lstStyle>
          <a:p>
            <a:r>
              <a:rPr lang="en-GB" dirty="0"/>
              <a:t>Lernort Garten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0273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FFCC55-3B11-A4D2-8A78-EF4A88649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6800" rIns="0" bIns="45720" rtlCol="0" anchor="ctr"/>
          <a:lstStyle>
            <a:lvl1pPr algn="r">
              <a:defRPr sz="1400" b="1">
                <a:solidFill>
                  <a:srgbClr val="D91F53"/>
                </a:solidFill>
              </a:defRPr>
            </a:lvl1pPr>
          </a:lstStyle>
          <a:p>
            <a:fld id="{E4D20B4E-D05D-1342-9033-96884FAEEE54}" type="slidenum">
              <a:rPr lang="en-DE" smtClean="0"/>
              <a:pPr/>
              <a:t>‹Nr.›</a:t>
            </a:fld>
            <a:endParaRPr lang="en-D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F7B1DA-8049-EB45-FC68-9D826E0B1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728" y="9909729"/>
            <a:ext cx="1544742" cy="56924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D91F53"/>
                </a:solidFill>
                <a:latin typeface="Overlock" panose="02000506030000020004" pitchFamily="2" charset="77"/>
              </a:defRPr>
            </a:lvl1pPr>
          </a:lstStyle>
          <a:p>
            <a:r>
              <a:rPr lang="en-GB" dirty="0"/>
              <a:t>Lernort Garten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8798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55012" y="4530373"/>
            <a:ext cx="241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Smartphone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483501" y="374904"/>
            <a:ext cx="6553202" cy="9193498"/>
          </a:xfrm>
          <a:prstGeom prst="rect">
            <a:avLst/>
          </a:prstGeom>
          <a:solidFill>
            <a:schemeClr val="accent6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>
              <a:lnSpc>
                <a:spcPct val="100000"/>
              </a:lnSpc>
            </a:pPr>
            <a:r>
              <a:rPr lang="de-DE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Benötigte Anschauungsmaterialien</a:t>
            </a: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-</a:t>
            </a: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Die (laminierten) Arbeitsblätter auf den folgenden Seiten</a:t>
            </a: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-9 Stoffbeutel mit je mindestens einem Zedernsam und einer Lindenfrucht</a:t>
            </a:r>
          </a:p>
          <a:p>
            <a:pPr algn="l">
              <a:lnSpc>
                <a:spcPct val="100000"/>
              </a:lnSpc>
            </a:pPr>
            <a:endParaRPr lang="de-DE" sz="2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4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-9 Baumscheiben</a:t>
            </a:r>
          </a:p>
          <a:p>
            <a:pPr algn="l">
              <a:lnSpc>
                <a:spcPct val="100000"/>
              </a:lnSpc>
            </a:pPr>
            <a:endParaRPr lang="de-DE" sz="2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400" b="1" i="1" dirty="0" smtClean="0">
              <a:solidFill>
                <a:srgbClr val="367499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2400" b="1" i="1" dirty="0" smtClean="0">
                <a:solidFill>
                  <a:srgbClr val="367499"/>
                </a:solidFill>
                <a:latin typeface="Overlock" panose="02000506030000020004" pitchFamily="2" charset="77"/>
                <a:cs typeface="Amatic SC" pitchFamily="2" charset="-79"/>
              </a:rPr>
              <a:t>-Spielzeugfiguren: </a:t>
            </a: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Ritter, Römer, Kutsche, Auto, altes</a:t>
            </a:r>
            <a:r>
              <a:rPr lang="de-DE" sz="2800" b="1" dirty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Telefon und Smartphone-Modell</a:t>
            </a: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8C5E242-7007-DA1E-8EA6-9E61D290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102" y="7225174"/>
            <a:ext cx="3733302" cy="346663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6807" y="3764018"/>
            <a:ext cx="1027965" cy="10279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5653"/>
          <a:stretch/>
        </p:blipFill>
        <p:spPr>
          <a:xfrm rot="16200000">
            <a:off x="3165420" y="4783155"/>
            <a:ext cx="822773" cy="11775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572524" y="969264"/>
            <a:ext cx="6553202" cy="7132319"/>
          </a:xfrm>
          <a:prstGeom prst="rect">
            <a:avLst/>
          </a:prstGeom>
          <a:solidFill>
            <a:srgbClr val="FF0000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Wärmstes Jahr in Deutschland seit Beginn der Wetteraufzeichnungen</a:t>
            </a: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1026" name="Picture 2" descr="File:Thermometer icon gradi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11" y="4157153"/>
            <a:ext cx="859409" cy="35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6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572524" y="969264"/>
            <a:ext cx="6553202" cy="7132319"/>
          </a:xfrm>
          <a:prstGeom prst="rect">
            <a:avLst/>
          </a:prstGeom>
          <a:solidFill>
            <a:srgbClr val="FF0000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Zweitwärmstes Jahr in Deutschland seit Beginn der Wetteraufzeichnungen</a:t>
            </a: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7" name="Picture 2" descr="File:Thermometer icon gradi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11" y="4157153"/>
            <a:ext cx="859409" cy="35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572524" y="969264"/>
            <a:ext cx="6553202" cy="7132319"/>
          </a:xfrm>
          <a:prstGeom prst="rect">
            <a:avLst/>
          </a:prstGeom>
          <a:solidFill>
            <a:srgbClr val="FF0000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Drittwärmstes Jahr in Deutschland seit Beginn der Wetteraufzeichnungen</a:t>
            </a: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7" name="Picture 2" descr="File:Thermometer icon gradi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11" y="4157153"/>
            <a:ext cx="859409" cy="35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4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Injured - The Noun Projec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62" y="1460627"/>
            <a:ext cx="4043722" cy="68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7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10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8C5E242-7007-DA1E-8EA6-9E61D290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45" y="622711"/>
            <a:ext cx="2472640" cy="22960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55012" y="4530373"/>
            <a:ext cx="241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Smartphone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08245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50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8C5E242-7007-DA1E-8EA6-9E61D290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45" y="622711"/>
            <a:ext cx="2472640" cy="22960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Altes Telefon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4308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100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8C5E242-7007-DA1E-8EA6-9E61D290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45" y="622711"/>
            <a:ext cx="2472640" cy="22960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Auto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8818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200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8C5E242-7007-DA1E-8EA6-9E61D290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45" y="622711"/>
            <a:ext cx="2472640" cy="22960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Kutsche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5106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1000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8C5E242-7007-DA1E-8EA6-9E61D290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45" y="622711"/>
            <a:ext cx="2472640" cy="22960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Ritter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03603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2000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8C5E242-7007-DA1E-8EA6-9E61D290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45" y="622711"/>
            <a:ext cx="2472640" cy="22960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Römer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202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 rot="5400000">
            <a:off x="-746879" y="1822586"/>
            <a:ext cx="9262872" cy="7044163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b="1" dirty="0" smtClean="0">
                <a:solidFill>
                  <a:schemeClr val="bg1"/>
                </a:solidFill>
                <a:latin typeface="Overlock" panose="02000506030000020004"/>
                <a:cs typeface="Amatic SC" pitchFamily="2" charset="-79"/>
              </a:rPr>
              <a:t>Zedern im Jahr 1895</a:t>
            </a:r>
            <a:endParaRPr lang="en-GB" sz="1200" dirty="0">
              <a:solidFill>
                <a:schemeClr val="bg1"/>
              </a:solidFill>
              <a:latin typeface="Overlock" panose="02000506030000020004"/>
              <a:ea typeface="Roboto Medium" panose="02000000000000000000" pitchFamily="2" charset="0"/>
              <a:cs typeface="Amatic SC" pitchFamily="2" charset="-79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579" y="2359773"/>
            <a:ext cx="8434079" cy="57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4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4" y="749807"/>
            <a:ext cx="6532644" cy="8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3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95</Words>
  <Application>Microsoft Office PowerPoint</Application>
  <PresentationFormat>Benutzerdefiniert</PresentationFormat>
  <Paragraphs>139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Amatic SC</vt:lpstr>
      <vt:lpstr>Arial</vt:lpstr>
      <vt:lpstr>Calibri</vt:lpstr>
      <vt:lpstr>Overlock</vt:lpstr>
      <vt:lpstr>Roboto Medium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Infoblatt</dc:title>
  <dc:subject/>
  <dc:creator>Sara Abtahi</dc:creator>
  <cp:keywords/>
  <dc:description/>
  <cp:lastModifiedBy>Daniel Emge</cp:lastModifiedBy>
  <cp:revision>86</cp:revision>
  <dcterms:created xsi:type="dcterms:W3CDTF">2023-11-15T19:04:16Z</dcterms:created>
  <dcterms:modified xsi:type="dcterms:W3CDTF">2024-10-31T09:34:15Z</dcterms:modified>
  <cp:category/>
</cp:coreProperties>
</file>